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6"/>
  </p:notesMasterIdLst>
  <p:sldIdLst>
    <p:sldId id="256" r:id="rId2"/>
    <p:sldId id="258" r:id="rId3"/>
    <p:sldId id="300" r:id="rId4"/>
    <p:sldId id="301" r:id="rId5"/>
    <p:sldId id="259" r:id="rId6"/>
    <p:sldId id="261" r:id="rId7"/>
    <p:sldId id="263" r:id="rId8"/>
    <p:sldId id="284" r:id="rId9"/>
    <p:sldId id="285" r:id="rId10"/>
    <p:sldId id="262" r:id="rId11"/>
    <p:sldId id="260" r:id="rId12"/>
    <p:sldId id="264" r:id="rId13"/>
    <p:sldId id="288" r:id="rId14"/>
    <p:sldId id="265" r:id="rId15"/>
    <p:sldId id="289" r:id="rId16"/>
    <p:sldId id="290" r:id="rId17"/>
    <p:sldId id="291" r:id="rId18"/>
    <p:sldId id="266" r:id="rId19"/>
    <p:sldId id="272" r:id="rId20"/>
    <p:sldId id="286" r:id="rId21"/>
    <p:sldId id="287" r:id="rId22"/>
    <p:sldId id="292" r:id="rId23"/>
    <p:sldId id="268" r:id="rId24"/>
    <p:sldId id="293" r:id="rId25"/>
    <p:sldId id="294" r:id="rId26"/>
    <p:sldId id="295" r:id="rId27"/>
    <p:sldId id="276" r:id="rId28"/>
    <p:sldId id="296" r:id="rId29"/>
    <p:sldId id="269" r:id="rId30"/>
    <p:sldId id="297" r:id="rId31"/>
    <p:sldId id="298" r:id="rId32"/>
    <p:sldId id="299" r:id="rId33"/>
    <p:sldId id="279" r:id="rId34"/>
    <p:sldId id="257" r:id="rId35"/>
  </p:sldIdLst>
  <p:sldSz cx="9144000" cy="5143500" type="screen16x9"/>
  <p:notesSz cx="6858000" cy="9144000"/>
  <p:embeddedFontLst>
    <p:embeddedFont>
      <p:font typeface="Montserrat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E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CE7825-736E-4A18-8D26-08E5D112F10F}" v="329" dt="2018-12-15T12:51:42.495"/>
  </p1510:revLst>
</p1510:revInfo>
</file>

<file path=ppt/tableStyles.xml><?xml version="1.0" encoding="utf-8"?>
<a:tblStyleLst xmlns:a="http://schemas.openxmlformats.org/drawingml/2006/main" def="{734E3959-7E0F-4377-8647-15A1CAA3A6B2}">
  <a:tblStyle styleId="{734E3959-7E0F-4377-8647-15A1CAA3A6B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987" autoAdjust="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ttakrid Uppatumwipanon" userId="d1c133972fb442e9" providerId="LiveId" clId="{3DCE7825-736E-4A18-8D26-08E5D112F10F}"/>
    <pc:docChg chg="undo redo custSel addSld delSld modSld sldOrd">
      <pc:chgData name="Nuttakrid Uppatumwipanon" userId="d1c133972fb442e9" providerId="LiveId" clId="{3DCE7825-736E-4A18-8D26-08E5D112F10F}" dt="2018-12-15T12:53:49.662" v="12992" actId="1076"/>
      <pc:docMkLst>
        <pc:docMk/>
      </pc:docMkLst>
      <pc:sldChg chg="addSp delSp modSp">
        <pc:chgData name="Nuttakrid Uppatumwipanon" userId="d1c133972fb442e9" providerId="LiveId" clId="{3DCE7825-736E-4A18-8D26-08E5D112F10F}" dt="2018-12-15T08:46:32.012" v="10815" actId="1076"/>
        <pc:sldMkLst>
          <pc:docMk/>
          <pc:sldMk cId="0" sldId="256"/>
        </pc:sldMkLst>
        <pc:spChg chg="mod">
          <ac:chgData name="Nuttakrid Uppatumwipanon" userId="d1c133972fb442e9" providerId="LiveId" clId="{3DCE7825-736E-4A18-8D26-08E5D112F10F}" dt="2018-12-15T08:46:32.012" v="10815" actId="1076"/>
          <ac:spMkLst>
            <pc:docMk/>
            <pc:sldMk cId="0" sldId="256"/>
            <ac:spMk id="58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4:25:36.512" v="119" actId="478"/>
          <ac:spMkLst>
            <pc:docMk/>
            <pc:sldMk cId="0" sldId="256"/>
            <ac:spMk id="59" creationId="{00000000-0000-0000-0000-000000000000}"/>
          </ac:spMkLst>
        </pc:spChg>
        <pc:picChg chg="add mod">
          <ac:chgData name="Nuttakrid Uppatumwipanon" userId="d1c133972fb442e9" providerId="LiveId" clId="{3DCE7825-736E-4A18-8D26-08E5D112F10F}" dt="2018-12-13T14:25:55.499" v="126" actId="14100"/>
          <ac:picMkLst>
            <pc:docMk/>
            <pc:sldMk cId="0" sldId="256"/>
            <ac:picMk id="2" creationId="{90FA0796-A650-4F16-A743-2B9AC2E98E0F}"/>
          </ac:picMkLst>
        </pc:picChg>
      </pc:sldChg>
      <pc:sldChg chg="addSp delSp modSp add del ord">
        <pc:chgData name="Nuttakrid Uppatumwipanon" userId="d1c133972fb442e9" providerId="LiveId" clId="{3DCE7825-736E-4A18-8D26-08E5D112F10F}" dt="2018-12-15T12:00:49.894" v="12347"/>
        <pc:sldMkLst>
          <pc:docMk/>
          <pc:sldMk cId="0" sldId="257"/>
        </pc:sldMkLst>
        <pc:spChg chg="mod">
          <ac:chgData name="Nuttakrid Uppatumwipanon" userId="d1c133972fb442e9" providerId="LiveId" clId="{3DCE7825-736E-4A18-8D26-08E5D112F10F}" dt="2018-12-13T16:42:16.266" v="3302" actId="1076"/>
          <ac:spMkLst>
            <pc:docMk/>
            <pc:sldMk cId="0" sldId="257"/>
            <ac:spMk id="64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11:56:31.285" v="12320" actId="1076"/>
          <ac:spMkLst>
            <pc:docMk/>
            <pc:sldMk cId="0" sldId="257"/>
            <ac:spMk id="65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4:29:48.443" v="211" actId="478"/>
          <ac:spMkLst>
            <pc:docMk/>
            <pc:sldMk cId="0" sldId="257"/>
            <ac:spMk id="66" creationId="{00000000-0000-0000-0000-000000000000}"/>
          </ac:spMkLst>
        </pc:spChg>
        <pc:spChg chg="del mod">
          <ac:chgData name="Nuttakrid Uppatumwipanon" userId="d1c133972fb442e9" providerId="LiveId" clId="{3DCE7825-736E-4A18-8D26-08E5D112F10F}" dt="2018-12-15T11:56:24.954" v="12319" actId="478"/>
          <ac:spMkLst>
            <pc:docMk/>
            <pc:sldMk cId="0" sldId="257"/>
            <ac:spMk id="67" creationId="{00000000-0000-0000-0000-000000000000}"/>
          </ac:spMkLst>
        </pc:spChg>
        <pc:spChg chg="del mod">
          <ac:chgData name="Nuttakrid Uppatumwipanon" userId="d1c133972fb442e9" providerId="LiveId" clId="{3DCE7825-736E-4A18-8D26-08E5D112F10F}" dt="2018-12-13T15:04:24.708" v="890" actId="478"/>
          <ac:spMkLst>
            <pc:docMk/>
            <pc:sldMk cId="0" sldId="257"/>
            <ac:spMk id="68" creationId="{00000000-0000-0000-0000-000000000000}"/>
          </ac:spMkLst>
        </pc:spChg>
        <pc:picChg chg="add del">
          <ac:chgData name="Nuttakrid Uppatumwipanon" userId="d1c133972fb442e9" providerId="LiveId" clId="{3DCE7825-736E-4A18-8D26-08E5D112F10F}" dt="2018-12-15T12:00:17.406" v="12343" actId="478"/>
          <ac:picMkLst>
            <pc:docMk/>
            <pc:sldMk cId="0" sldId="257"/>
            <ac:picMk id="2" creationId="{942BE33C-FE61-4A45-8D38-6BAD09F17FF2}"/>
          </ac:picMkLst>
        </pc:picChg>
      </pc:sldChg>
      <pc:sldChg chg="delSp modSp ord">
        <pc:chgData name="Nuttakrid Uppatumwipanon" userId="d1c133972fb442e9" providerId="LiveId" clId="{3DCE7825-736E-4A18-8D26-08E5D112F10F}" dt="2018-12-15T08:26:25.808" v="10642" actId="403"/>
        <pc:sldMkLst>
          <pc:docMk/>
          <pc:sldMk cId="0" sldId="258"/>
        </pc:sldMkLst>
        <pc:spChg chg="mod">
          <ac:chgData name="Nuttakrid Uppatumwipanon" userId="d1c133972fb442e9" providerId="LiveId" clId="{3DCE7825-736E-4A18-8D26-08E5D112F10F}" dt="2018-12-14T13:08:16.184" v="6453" actId="20577"/>
          <ac:spMkLst>
            <pc:docMk/>
            <pc:sldMk cId="0" sldId="258"/>
            <ac:spMk id="73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4T13:08:52.168" v="6455" actId="1076"/>
          <ac:spMkLst>
            <pc:docMk/>
            <pc:sldMk cId="0" sldId="258"/>
            <ac:spMk id="74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08:26:25.808" v="10642" actId="403"/>
          <ac:spMkLst>
            <pc:docMk/>
            <pc:sldMk cId="0" sldId="258"/>
            <ac:spMk id="75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04:29.279" v="891" actId="478"/>
          <ac:spMkLst>
            <pc:docMk/>
            <pc:sldMk cId="0" sldId="258"/>
            <ac:spMk id="76" creationId="{00000000-0000-0000-0000-000000000000}"/>
          </ac:spMkLst>
        </pc:spChg>
      </pc:sldChg>
      <pc:sldChg chg="addSp delSp modSp">
        <pc:chgData name="Nuttakrid Uppatumwipanon" userId="d1c133972fb442e9" providerId="LiveId" clId="{3DCE7825-736E-4A18-8D26-08E5D112F10F}" dt="2018-12-14T13:15:20.020" v="6583" actId="20577"/>
        <pc:sldMkLst>
          <pc:docMk/>
          <pc:sldMk cId="0" sldId="259"/>
        </pc:sldMkLst>
        <pc:spChg chg="mod">
          <ac:chgData name="Nuttakrid Uppatumwipanon" userId="d1c133972fb442e9" providerId="LiveId" clId="{3DCE7825-736E-4A18-8D26-08E5D112F10F}" dt="2018-12-14T13:15:20.020" v="6583" actId="20577"/>
          <ac:spMkLst>
            <pc:docMk/>
            <pc:sldMk cId="0" sldId="259"/>
            <ac:spMk id="81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3T14:35:30.898" v="284" actId="1076"/>
          <ac:spMkLst>
            <pc:docMk/>
            <pc:sldMk cId="0" sldId="259"/>
            <ac:spMk id="82" creationId="{00000000-0000-0000-0000-000000000000}"/>
          </ac:spMkLst>
        </pc:spChg>
        <pc:spChg chg="del mod">
          <ac:chgData name="Nuttakrid Uppatumwipanon" userId="d1c133972fb442e9" providerId="LiveId" clId="{3DCE7825-736E-4A18-8D26-08E5D112F10F}" dt="2018-12-13T14:57:07.606" v="715" actId="478"/>
          <ac:spMkLst>
            <pc:docMk/>
            <pc:sldMk cId="0" sldId="259"/>
            <ac:spMk id="83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04:33.305" v="892" actId="478"/>
          <ac:spMkLst>
            <pc:docMk/>
            <pc:sldMk cId="0" sldId="259"/>
            <ac:spMk id="84" creationId="{00000000-0000-0000-0000-000000000000}"/>
          </ac:spMkLst>
        </pc:spChg>
        <pc:picChg chg="add mod">
          <ac:chgData name="Nuttakrid Uppatumwipanon" userId="d1c133972fb442e9" providerId="LiveId" clId="{3DCE7825-736E-4A18-8D26-08E5D112F10F}" dt="2018-12-13T14:57:37.890" v="723" actId="1076"/>
          <ac:picMkLst>
            <pc:docMk/>
            <pc:sldMk cId="0" sldId="259"/>
            <ac:picMk id="2" creationId="{290F4E0B-3DB6-4E94-9273-787792737E26}"/>
          </ac:picMkLst>
        </pc:picChg>
      </pc:sldChg>
      <pc:sldChg chg="delSp modSp ord">
        <pc:chgData name="Nuttakrid Uppatumwipanon" userId="d1c133972fb442e9" providerId="LiveId" clId="{3DCE7825-736E-4A18-8D26-08E5D112F10F}" dt="2018-12-13T16:52:15.761" v="3356" actId="20577"/>
        <pc:sldMkLst>
          <pc:docMk/>
          <pc:sldMk cId="0" sldId="260"/>
        </pc:sldMkLst>
        <pc:spChg chg="mod">
          <ac:chgData name="Nuttakrid Uppatumwipanon" userId="d1c133972fb442e9" providerId="LiveId" clId="{3DCE7825-736E-4A18-8D26-08E5D112F10F}" dt="2018-12-13T16:52:15.761" v="3356" actId="20577"/>
          <ac:spMkLst>
            <pc:docMk/>
            <pc:sldMk cId="0" sldId="260"/>
            <ac:spMk id="89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04:59.392" v="897" actId="478"/>
          <ac:spMkLst>
            <pc:docMk/>
            <pc:sldMk cId="0" sldId="260"/>
            <ac:spMk id="90" creationId="{00000000-0000-0000-0000-000000000000}"/>
          </ac:spMkLst>
        </pc:spChg>
      </pc:sldChg>
      <pc:sldChg chg="addSp delSp modSp">
        <pc:chgData name="Nuttakrid Uppatumwipanon" userId="d1c133972fb442e9" providerId="LiveId" clId="{3DCE7825-736E-4A18-8D26-08E5D112F10F}" dt="2018-12-15T08:53:13.231" v="10818" actId="12"/>
        <pc:sldMkLst>
          <pc:docMk/>
          <pc:sldMk cId="0" sldId="261"/>
        </pc:sldMkLst>
        <pc:spChg chg="mod">
          <ac:chgData name="Nuttakrid Uppatumwipanon" userId="d1c133972fb442e9" providerId="LiveId" clId="{3DCE7825-736E-4A18-8D26-08E5D112F10F}" dt="2018-12-14T14:11:17.854" v="8110" actId="207"/>
          <ac:spMkLst>
            <pc:docMk/>
            <pc:sldMk cId="0" sldId="261"/>
            <ac:spMk id="95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08:53:13.231" v="10818" actId="12"/>
          <ac:spMkLst>
            <pc:docMk/>
            <pc:sldMk cId="0" sldId="261"/>
            <ac:spMk id="96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04:37.585" v="893" actId="478"/>
          <ac:spMkLst>
            <pc:docMk/>
            <pc:sldMk cId="0" sldId="261"/>
            <ac:spMk id="97" creationId="{00000000-0000-0000-0000-000000000000}"/>
          </ac:spMkLst>
        </pc:spChg>
        <pc:picChg chg="add del mod">
          <ac:chgData name="Nuttakrid Uppatumwipanon" userId="d1c133972fb442e9" providerId="LiveId" clId="{3DCE7825-736E-4A18-8D26-08E5D112F10F}" dt="2018-12-13T14:51:08.222" v="662" actId="478"/>
          <ac:picMkLst>
            <pc:docMk/>
            <pc:sldMk cId="0" sldId="261"/>
            <ac:picMk id="3" creationId="{238681DE-1CA4-4C5C-83E6-73D3213BB565}"/>
          </ac:picMkLst>
        </pc:picChg>
        <pc:picChg chg="add del mod">
          <ac:chgData name="Nuttakrid Uppatumwipanon" userId="d1c133972fb442e9" providerId="LiveId" clId="{3DCE7825-736E-4A18-8D26-08E5D112F10F}" dt="2018-12-13T14:51:08.222" v="662" actId="478"/>
          <ac:picMkLst>
            <pc:docMk/>
            <pc:sldMk cId="0" sldId="261"/>
            <ac:picMk id="5" creationId="{DDAF849A-9590-4E54-8E8F-88B98C928F17}"/>
          </ac:picMkLst>
        </pc:picChg>
        <pc:picChg chg="add del mod">
          <ac:chgData name="Nuttakrid Uppatumwipanon" userId="d1c133972fb442e9" providerId="LiveId" clId="{3DCE7825-736E-4A18-8D26-08E5D112F10F}" dt="2018-12-13T14:51:08.222" v="662" actId="478"/>
          <ac:picMkLst>
            <pc:docMk/>
            <pc:sldMk cId="0" sldId="261"/>
            <ac:picMk id="7" creationId="{BEC24A55-EF7C-44E8-AC5E-93E8D1777BF8}"/>
          </ac:picMkLst>
        </pc:picChg>
        <pc:picChg chg="add mod modCrop">
          <ac:chgData name="Nuttakrid Uppatumwipanon" userId="d1c133972fb442e9" providerId="LiveId" clId="{3DCE7825-736E-4A18-8D26-08E5D112F10F}" dt="2018-12-13T16:35:06.771" v="3213" actId="1076"/>
          <ac:picMkLst>
            <pc:docMk/>
            <pc:sldMk cId="0" sldId="261"/>
            <ac:picMk id="9" creationId="{74A47CE4-48E8-4BE2-BBEC-4657834792F2}"/>
          </ac:picMkLst>
        </pc:picChg>
        <pc:picChg chg="add mod modCrop">
          <ac:chgData name="Nuttakrid Uppatumwipanon" userId="d1c133972fb442e9" providerId="LiveId" clId="{3DCE7825-736E-4A18-8D26-08E5D112F10F}" dt="2018-12-13T14:53:16.802" v="702" actId="1076"/>
          <ac:picMkLst>
            <pc:docMk/>
            <pc:sldMk cId="0" sldId="261"/>
            <ac:picMk id="11" creationId="{F92655B9-2529-40DD-966C-E55B8DE89CF4}"/>
          </ac:picMkLst>
        </pc:picChg>
        <pc:picChg chg="add del mod">
          <ac:chgData name="Nuttakrid Uppatumwipanon" userId="d1c133972fb442e9" providerId="LiveId" clId="{3DCE7825-736E-4A18-8D26-08E5D112F10F}" dt="2018-12-13T14:52:36.381" v="685" actId="478"/>
          <ac:picMkLst>
            <pc:docMk/>
            <pc:sldMk cId="0" sldId="261"/>
            <ac:picMk id="13" creationId="{2FDD3194-7DFF-4AB3-A2FC-E006F2EC8C27}"/>
          </ac:picMkLst>
        </pc:picChg>
        <pc:picChg chg="add mod modCrop">
          <ac:chgData name="Nuttakrid Uppatumwipanon" userId="d1c133972fb442e9" providerId="LiveId" clId="{3DCE7825-736E-4A18-8D26-08E5D112F10F}" dt="2018-12-13T14:53:20.314" v="703" actId="1076"/>
          <ac:picMkLst>
            <pc:docMk/>
            <pc:sldMk cId="0" sldId="261"/>
            <ac:picMk id="15" creationId="{33A3D6ED-74EF-4C6B-BC60-643DFB47DB37}"/>
          </ac:picMkLst>
        </pc:picChg>
      </pc:sldChg>
      <pc:sldChg chg="addSp delSp modSp">
        <pc:chgData name="Nuttakrid Uppatumwipanon" userId="d1c133972fb442e9" providerId="LiveId" clId="{3DCE7825-736E-4A18-8D26-08E5D112F10F}" dt="2018-12-13T16:35:25.127" v="3214" actId="20577"/>
        <pc:sldMkLst>
          <pc:docMk/>
          <pc:sldMk cId="0" sldId="262"/>
        </pc:sldMkLst>
        <pc:spChg chg="add mod">
          <ac:chgData name="Nuttakrid Uppatumwipanon" userId="d1c133972fb442e9" providerId="LiveId" clId="{3DCE7825-736E-4A18-8D26-08E5D112F10F}" dt="2018-12-13T15:32:15.257" v="1915" actId="1076"/>
          <ac:spMkLst>
            <pc:docMk/>
            <pc:sldMk cId="0" sldId="262"/>
            <ac:spMk id="2" creationId="{3BFAB4E1-27F8-4BE8-BA5B-CF3E527A3639}"/>
          </ac:spMkLst>
        </pc:spChg>
        <pc:spChg chg="mod">
          <ac:chgData name="Nuttakrid Uppatumwipanon" userId="d1c133972fb442e9" providerId="LiveId" clId="{3DCE7825-736E-4A18-8D26-08E5D112F10F}" dt="2018-12-13T15:32:37.888" v="1918" actId="1076"/>
          <ac:spMkLst>
            <pc:docMk/>
            <pc:sldMk cId="0" sldId="262"/>
            <ac:spMk id="102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3T16:35:25.127" v="3214" actId="20577"/>
          <ac:spMkLst>
            <pc:docMk/>
            <pc:sldMk cId="0" sldId="262"/>
            <ac:spMk id="103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04:54.802" v="896" actId="478"/>
          <ac:spMkLst>
            <pc:docMk/>
            <pc:sldMk cId="0" sldId="262"/>
            <ac:spMk id="110" creationId="{00000000-0000-0000-0000-000000000000}"/>
          </ac:spMkLst>
        </pc:spChg>
        <pc:grpChg chg="del mod">
          <ac:chgData name="Nuttakrid Uppatumwipanon" userId="d1c133972fb442e9" providerId="LiveId" clId="{3DCE7825-736E-4A18-8D26-08E5D112F10F}" dt="2018-12-13T15:31:13.803" v="1894" actId="478"/>
          <ac:grpSpMkLst>
            <pc:docMk/>
            <pc:sldMk cId="0" sldId="262"/>
            <ac:grpSpMk id="104" creationId="{00000000-0000-0000-0000-000000000000}"/>
          </ac:grpSpMkLst>
        </pc:grpChg>
      </pc:sldChg>
      <pc:sldChg chg="addSp delSp modSp ord">
        <pc:chgData name="Nuttakrid Uppatumwipanon" userId="d1c133972fb442e9" providerId="LiveId" clId="{3DCE7825-736E-4A18-8D26-08E5D112F10F}" dt="2018-12-15T07:23:41.044" v="8766" actId="1076"/>
        <pc:sldMkLst>
          <pc:docMk/>
          <pc:sldMk cId="0" sldId="263"/>
        </pc:sldMkLst>
        <pc:spChg chg="add del mod">
          <ac:chgData name="Nuttakrid Uppatumwipanon" userId="d1c133972fb442e9" providerId="LiveId" clId="{3DCE7825-736E-4A18-8D26-08E5D112F10F}" dt="2018-12-13T14:44:19.793" v="630" actId="478"/>
          <ac:spMkLst>
            <pc:docMk/>
            <pc:sldMk cId="0" sldId="263"/>
            <ac:spMk id="3" creationId="{0677D7A8-DB3C-4F1A-8497-56AA8D695B4F}"/>
          </ac:spMkLst>
        </pc:spChg>
        <pc:spChg chg="mod">
          <ac:chgData name="Nuttakrid Uppatumwipanon" userId="d1c133972fb442e9" providerId="LiveId" clId="{3DCE7825-736E-4A18-8D26-08E5D112F10F}" dt="2018-12-13T14:44:56.609" v="652" actId="1076"/>
          <ac:spMkLst>
            <pc:docMk/>
            <pc:sldMk cId="0" sldId="263"/>
            <ac:spMk id="115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3T16:42:54.980" v="3308" actId="1076"/>
          <ac:spMkLst>
            <pc:docMk/>
            <pc:sldMk cId="0" sldId="263"/>
            <ac:spMk id="116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4:44:17.075" v="629" actId="478"/>
          <ac:spMkLst>
            <pc:docMk/>
            <pc:sldMk cId="0" sldId="263"/>
            <ac:spMk id="117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04:46.769" v="894" actId="478"/>
          <ac:spMkLst>
            <pc:docMk/>
            <pc:sldMk cId="0" sldId="263"/>
            <ac:spMk id="118" creationId="{00000000-0000-0000-0000-000000000000}"/>
          </ac:spMkLst>
        </pc:spChg>
        <pc:picChg chg="add mod modCrop">
          <ac:chgData name="Nuttakrid Uppatumwipanon" userId="d1c133972fb442e9" providerId="LiveId" clId="{3DCE7825-736E-4A18-8D26-08E5D112F10F}" dt="2018-12-15T07:23:41.044" v="8766" actId="1076"/>
          <ac:picMkLst>
            <pc:docMk/>
            <pc:sldMk cId="0" sldId="263"/>
            <ac:picMk id="5" creationId="{7AE17E90-FFDC-445B-9196-9480EB966301}"/>
          </ac:picMkLst>
        </pc:picChg>
      </pc:sldChg>
      <pc:sldChg chg="addSp delSp modSp">
        <pc:chgData name="Nuttakrid Uppatumwipanon" userId="d1c133972fb442e9" providerId="LiveId" clId="{3DCE7825-736E-4A18-8D26-08E5D112F10F}" dt="2018-12-15T08:24:06.838" v="10629" actId="1582"/>
        <pc:sldMkLst>
          <pc:docMk/>
          <pc:sldMk cId="0" sldId="264"/>
        </pc:sldMkLst>
        <pc:spChg chg="add del mod">
          <ac:chgData name="Nuttakrid Uppatumwipanon" userId="d1c133972fb442e9" providerId="LiveId" clId="{3DCE7825-736E-4A18-8D26-08E5D112F10F}" dt="2018-12-13T15:47:01.017" v="2367" actId="478"/>
          <ac:spMkLst>
            <pc:docMk/>
            <pc:sldMk cId="0" sldId="264"/>
            <ac:spMk id="3" creationId="{53239A0E-2BD3-4560-B126-930C52E05F7F}"/>
          </ac:spMkLst>
        </pc:spChg>
        <pc:spChg chg="add del mod">
          <ac:chgData name="Nuttakrid Uppatumwipanon" userId="d1c133972fb442e9" providerId="LiveId" clId="{3DCE7825-736E-4A18-8D26-08E5D112F10F}" dt="2018-12-13T15:47:05.398" v="2370" actId="478"/>
          <ac:spMkLst>
            <pc:docMk/>
            <pc:sldMk cId="0" sldId="264"/>
            <ac:spMk id="5" creationId="{3891579F-811A-41DB-89E8-DAD4B8060655}"/>
          </ac:spMkLst>
        </pc:spChg>
        <pc:spChg chg="add del mod">
          <ac:chgData name="Nuttakrid Uppatumwipanon" userId="d1c133972fb442e9" providerId="LiveId" clId="{3DCE7825-736E-4A18-8D26-08E5D112F10F}" dt="2018-12-13T15:47:09.732" v="2372" actId="478"/>
          <ac:spMkLst>
            <pc:docMk/>
            <pc:sldMk cId="0" sldId="264"/>
            <ac:spMk id="7" creationId="{E32E1008-97A7-48B2-AC06-B5070B3F9C94}"/>
          </ac:spMkLst>
        </pc:spChg>
        <pc:spChg chg="add mod">
          <ac:chgData name="Nuttakrid Uppatumwipanon" userId="d1c133972fb442e9" providerId="LiveId" clId="{3DCE7825-736E-4A18-8D26-08E5D112F10F}" dt="2018-12-13T16:25:48.640" v="3122" actId="1076"/>
          <ac:spMkLst>
            <pc:docMk/>
            <pc:sldMk cId="0" sldId="264"/>
            <ac:spMk id="13" creationId="{7C261773-0DEA-4064-929E-20FC7B0AF39A}"/>
          </ac:spMkLst>
        </pc:spChg>
        <pc:spChg chg="mod">
          <ac:chgData name="Nuttakrid Uppatumwipanon" userId="d1c133972fb442e9" providerId="LiveId" clId="{3DCE7825-736E-4A18-8D26-08E5D112F10F}" dt="2018-12-13T15:56:04.908" v="2393" actId="1582"/>
          <ac:spMkLst>
            <pc:docMk/>
            <pc:sldMk cId="0" sldId="264"/>
            <ac:spMk id="15" creationId="{4507AAE6-5767-498D-92F4-CFCC6508DA8E}"/>
          </ac:spMkLst>
        </pc:spChg>
        <pc:spChg chg="mod">
          <ac:chgData name="Nuttakrid Uppatumwipanon" userId="d1c133972fb442e9" providerId="LiveId" clId="{3DCE7825-736E-4A18-8D26-08E5D112F10F}" dt="2018-12-13T15:56:04.908" v="2393" actId="1582"/>
          <ac:spMkLst>
            <pc:docMk/>
            <pc:sldMk cId="0" sldId="264"/>
            <ac:spMk id="16" creationId="{10C90705-215B-4F53-8FD8-12F36C3C646B}"/>
          </ac:spMkLst>
        </pc:spChg>
        <pc:spChg chg="add del mod">
          <ac:chgData name="Nuttakrid Uppatumwipanon" userId="d1c133972fb442e9" providerId="LiveId" clId="{3DCE7825-736E-4A18-8D26-08E5D112F10F}" dt="2018-12-13T15:59:05.868" v="2417"/>
          <ac:spMkLst>
            <pc:docMk/>
            <pc:sldMk cId="0" sldId="264"/>
            <ac:spMk id="19" creationId="{DAEBBB14-F0EB-4BAF-AF97-DAC010D3948D}"/>
          </ac:spMkLst>
        </pc:spChg>
        <pc:spChg chg="add mod">
          <ac:chgData name="Nuttakrid Uppatumwipanon" userId="d1c133972fb442e9" providerId="LiveId" clId="{3DCE7825-736E-4A18-8D26-08E5D112F10F}" dt="2018-12-13T16:25:00.567" v="3121" actId="1076"/>
          <ac:spMkLst>
            <pc:docMk/>
            <pc:sldMk cId="0" sldId="264"/>
            <ac:spMk id="24" creationId="{3D3EC198-8B21-4531-A882-4E8E848123DC}"/>
          </ac:spMkLst>
        </pc:spChg>
        <pc:spChg chg="add mod">
          <ac:chgData name="Nuttakrid Uppatumwipanon" userId="d1c133972fb442e9" providerId="LiveId" clId="{3DCE7825-736E-4A18-8D26-08E5D112F10F}" dt="2018-12-13T16:56:15.344" v="3361" actId="14100"/>
          <ac:spMkLst>
            <pc:docMk/>
            <pc:sldMk cId="0" sldId="264"/>
            <ac:spMk id="25" creationId="{AC594783-A2A4-4DC8-970A-3A56A411FB5A}"/>
          </ac:spMkLst>
        </pc:spChg>
        <pc:spChg chg="add mod">
          <ac:chgData name="Nuttakrid Uppatumwipanon" userId="d1c133972fb442e9" providerId="LiveId" clId="{3DCE7825-736E-4A18-8D26-08E5D112F10F}" dt="2018-12-15T08:04:03.410" v="10348" actId="207"/>
          <ac:spMkLst>
            <pc:docMk/>
            <pc:sldMk cId="0" sldId="264"/>
            <ac:spMk id="26" creationId="{120EB4C4-FF16-4F5F-B0AA-EBCA4C8FBFA4}"/>
          </ac:spMkLst>
        </pc:spChg>
        <pc:spChg chg="add mod">
          <ac:chgData name="Nuttakrid Uppatumwipanon" userId="d1c133972fb442e9" providerId="LiveId" clId="{3DCE7825-736E-4A18-8D26-08E5D112F10F}" dt="2018-12-14T13:51:38.996" v="7964" actId="20577"/>
          <ac:spMkLst>
            <pc:docMk/>
            <pc:sldMk cId="0" sldId="264"/>
            <ac:spMk id="27" creationId="{95ABFD4D-6259-4EAD-9F37-1B0FAAC60D5A}"/>
          </ac:spMkLst>
        </pc:spChg>
        <pc:spChg chg="add mod">
          <ac:chgData name="Nuttakrid Uppatumwipanon" userId="d1c133972fb442e9" providerId="LiveId" clId="{3DCE7825-736E-4A18-8D26-08E5D112F10F}" dt="2018-12-13T16:24:56.536" v="3120" actId="1076"/>
          <ac:spMkLst>
            <pc:docMk/>
            <pc:sldMk cId="0" sldId="264"/>
            <ac:spMk id="40" creationId="{AB32EB55-5C80-4466-84C4-213215569FF7}"/>
          </ac:spMkLst>
        </pc:spChg>
        <pc:spChg chg="add mod">
          <ac:chgData name="Nuttakrid Uppatumwipanon" userId="d1c133972fb442e9" providerId="LiveId" clId="{3DCE7825-736E-4A18-8D26-08E5D112F10F}" dt="2018-12-13T16:24:21.469" v="3119" actId="113"/>
          <ac:spMkLst>
            <pc:docMk/>
            <pc:sldMk cId="0" sldId="264"/>
            <ac:spMk id="49" creationId="{E02F8BF5-BFEB-4C94-92E7-F05F5634573F}"/>
          </ac:spMkLst>
        </pc:spChg>
        <pc:spChg chg="mod">
          <ac:chgData name="Nuttakrid Uppatumwipanon" userId="d1c133972fb442e9" providerId="LiveId" clId="{3DCE7825-736E-4A18-8D26-08E5D112F10F}" dt="2018-12-14T14:11:26.181" v="8111" actId="207"/>
          <ac:spMkLst>
            <pc:docMk/>
            <pc:sldMk cId="0" sldId="264"/>
            <ac:spMk id="123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46:57.224" v="2366" actId="478"/>
          <ac:spMkLst>
            <pc:docMk/>
            <pc:sldMk cId="0" sldId="264"/>
            <ac:spMk id="124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47:03.087" v="2368" actId="478"/>
          <ac:spMkLst>
            <pc:docMk/>
            <pc:sldMk cId="0" sldId="264"/>
            <ac:spMk id="125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47:07.963" v="2371" actId="478"/>
          <ac:spMkLst>
            <pc:docMk/>
            <pc:sldMk cId="0" sldId="264"/>
            <ac:spMk id="126" creationId="{00000000-0000-0000-0000-000000000000}"/>
          </ac:spMkLst>
        </pc:spChg>
        <pc:spChg chg="del mod">
          <ac:chgData name="Nuttakrid Uppatumwipanon" userId="d1c133972fb442e9" providerId="LiveId" clId="{3DCE7825-736E-4A18-8D26-08E5D112F10F}" dt="2018-12-14T09:52:19.587" v="6350" actId="478"/>
          <ac:spMkLst>
            <pc:docMk/>
            <pc:sldMk cId="0" sldId="264"/>
            <ac:spMk id="127" creationId="{00000000-0000-0000-0000-000000000000}"/>
          </ac:spMkLst>
        </pc:spChg>
        <pc:grpChg chg="add mod">
          <ac:chgData name="Nuttakrid Uppatumwipanon" userId="d1c133972fb442e9" providerId="LiveId" clId="{3DCE7825-736E-4A18-8D26-08E5D112F10F}" dt="2018-12-14T13:50:36.713" v="7916" actId="1076"/>
          <ac:grpSpMkLst>
            <pc:docMk/>
            <pc:sldMk cId="0" sldId="264"/>
            <ac:grpSpMk id="14" creationId="{E461777E-B132-4CC0-B5DB-AFEA8BCE3AAF}"/>
          </ac:grpSpMkLst>
        </pc:grpChg>
        <pc:grpChg chg="add mod">
          <ac:chgData name="Nuttakrid Uppatumwipanon" userId="d1c133972fb442e9" providerId="LiveId" clId="{3DCE7825-736E-4A18-8D26-08E5D112F10F}" dt="2018-12-13T16:07:05.918" v="2526" actId="1076"/>
          <ac:grpSpMkLst>
            <pc:docMk/>
            <pc:sldMk cId="0" sldId="264"/>
            <ac:grpSpMk id="21" creationId="{0EA72CCE-87B8-4F53-8751-3457AE67AF38}"/>
          </ac:grpSpMkLst>
        </pc:grpChg>
        <pc:picChg chg="add del mod">
          <ac:chgData name="Nuttakrid Uppatumwipanon" userId="d1c133972fb442e9" providerId="LiveId" clId="{3DCE7825-736E-4A18-8D26-08E5D112F10F}" dt="2018-12-13T15:56:52.212" v="2402" actId="478"/>
          <ac:picMkLst>
            <pc:docMk/>
            <pc:sldMk cId="0" sldId="264"/>
            <ac:picMk id="8" creationId="{C0F4A037-C684-4478-BDBF-A100BA3A5262}"/>
          </ac:picMkLst>
        </pc:picChg>
        <pc:picChg chg="add del mod">
          <ac:chgData name="Nuttakrid Uppatumwipanon" userId="d1c133972fb442e9" providerId="LiveId" clId="{3DCE7825-736E-4A18-8D26-08E5D112F10F}" dt="2018-12-13T16:00:05.745" v="2425" actId="478"/>
          <ac:picMkLst>
            <pc:docMk/>
            <pc:sldMk cId="0" sldId="264"/>
            <ac:picMk id="9" creationId="{0F71A5E7-5DA1-4ED8-A462-C2F52FE1A691}"/>
          </ac:picMkLst>
        </pc:picChg>
        <pc:picChg chg="add del mod">
          <ac:chgData name="Nuttakrid Uppatumwipanon" userId="d1c133972fb442e9" providerId="LiveId" clId="{3DCE7825-736E-4A18-8D26-08E5D112F10F}" dt="2018-12-13T16:01:00.013" v="2438" actId="478"/>
          <ac:picMkLst>
            <pc:docMk/>
            <pc:sldMk cId="0" sldId="264"/>
            <ac:picMk id="10" creationId="{820FA884-9886-4E55-BD01-EA23CBE32C58}"/>
          </ac:picMkLst>
        </pc:picChg>
        <pc:picChg chg="add del mod">
          <ac:chgData name="Nuttakrid Uppatumwipanon" userId="d1c133972fb442e9" providerId="LiveId" clId="{3DCE7825-736E-4A18-8D26-08E5D112F10F}" dt="2018-12-13T16:22:06.702" v="3009" actId="478"/>
          <ac:picMkLst>
            <pc:docMk/>
            <pc:sldMk cId="0" sldId="264"/>
            <ac:picMk id="103" creationId="{F14F54C9-4386-4248-8D1B-3406722B2B44}"/>
          </ac:picMkLst>
        </pc:picChg>
        <pc:picChg chg="add del">
          <ac:chgData name="Nuttakrid Uppatumwipanon" userId="d1c133972fb442e9" providerId="LiveId" clId="{3DCE7825-736E-4A18-8D26-08E5D112F10F}" dt="2018-12-13T16:22:11.816" v="3011" actId="478"/>
          <ac:picMkLst>
            <pc:docMk/>
            <pc:sldMk cId="0" sldId="264"/>
            <ac:picMk id="104" creationId="{6730D8BB-2110-471E-9323-C44A25CD9273}"/>
          </ac:picMkLst>
        </pc:picChg>
        <pc:cxnChg chg="add del mod">
          <ac:chgData name="Nuttakrid Uppatumwipanon" userId="d1c133972fb442e9" providerId="LiveId" clId="{3DCE7825-736E-4A18-8D26-08E5D112F10F}" dt="2018-12-13T16:18:39.643" v="2971" actId="478"/>
          <ac:cxnSpMkLst>
            <pc:docMk/>
            <pc:sldMk cId="0" sldId="264"/>
            <ac:cxnSpMk id="12" creationId="{9C213D1A-0C6B-45F2-94CF-EA64AB8A677C}"/>
          </ac:cxnSpMkLst>
        </pc:cxnChg>
        <pc:cxnChg chg="add del mod">
          <ac:chgData name="Nuttakrid Uppatumwipanon" userId="d1c133972fb442e9" providerId="LiveId" clId="{3DCE7825-736E-4A18-8D26-08E5D112F10F}" dt="2018-12-13T16:18:23.946" v="2966" actId="11529"/>
          <ac:cxnSpMkLst>
            <pc:docMk/>
            <pc:sldMk cId="0" sldId="264"/>
            <ac:cxnSpMk id="18" creationId="{41239289-30D2-43C0-AFF4-826C41CAF5C1}"/>
          </ac:cxnSpMkLst>
        </pc:cxnChg>
        <pc:cxnChg chg="add mod">
          <ac:chgData name="Nuttakrid Uppatumwipanon" userId="d1c133972fb442e9" providerId="LiveId" clId="{3DCE7825-736E-4A18-8D26-08E5D112F10F}" dt="2018-12-15T08:24:06.838" v="10629" actId="1582"/>
          <ac:cxnSpMkLst>
            <pc:docMk/>
            <pc:sldMk cId="0" sldId="264"/>
            <ac:cxnSpMk id="28" creationId="{30925128-28F5-4759-B1B9-0397BBC47FF6}"/>
          </ac:cxnSpMkLst>
        </pc:cxnChg>
        <pc:cxnChg chg="add del mod">
          <ac:chgData name="Nuttakrid Uppatumwipanon" userId="d1c133972fb442e9" providerId="LiveId" clId="{3DCE7825-736E-4A18-8D26-08E5D112F10F}" dt="2018-12-13T16:18:09.917" v="2964" actId="478"/>
          <ac:cxnSpMkLst>
            <pc:docMk/>
            <pc:sldMk cId="0" sldId="264"/>
            <ac:cxnSpMk id="30" creationId="{CA110BDA-E29B-4C1F-8FF5-6F9F1666704B}"/>
          </ac:cxnSpMkLst>
        </pc:cxnChg>
        <pc:cxnChg chg="add mod">
          <ac:chgData name="Nuttakrid Uppatumwipanon" userId="d1c133972fb442e9" providerId="LiveId" clId="{3DCE7825-736E-4A18-8D26-08E5D112F10F}" dt="2018-12-14T13:50:48.907" v="7918" actId="14100"/>
          <ac:cxnSpMkLst>
            <pc:docMk/>
            <pc:sldMk cId="0" sldId="264"/>
            <ac:cxnSpMk id="38" creationId="{751BFF92-CE85-428D-9EA3-BEFF4C8F67A1}"/>
          </ac:cxnSpMkLst>
        </pc:cxnChg>
        <pc:cxnChg chg="add mod">
          <ac:chgData name="Nuttakrid Uppatumwipanon" userId="d1c133972fb442e9" providerId="LiveId" clId="{3DCE7825-736E-4A18-8D26-08E5D112F10F}" dt="2018-12-14T13:51:55.706" v="7965" actId="14100"/>
          <ac:cxnSpMkLst>
            <pc:docMk/>
            <pc:sldMk cId="0" sldId="264"/>
            <ac:cxnSpMk id="41" creationId="{F1188BDE-F21E-4B16-A42E-2E0D39EDCE67}"/>
          </ac:cxnSpMkLst>
        </pc:cxnChg>
      </pc:sldChg>
      <pc:sldChg chg="addSp delSp modSp">
        <pc:chgData name="Nuttakrid Uppatumwipanon" userId="d1c133972fb442e9" providerId="LiveId" clId="{3DCE7825-736E-4A18-8D26-08E5D112F10F}" dt="2018-12-15T08:54:25.251" v="10819" actId="1076"/>
        <pc:sldMkLst>
          <pc:docMk/>
          <pc:sldMk cId="0" sldId="265"/>
        </pc:sldMkLst>
        <pc:spChg chg="add del mod">
          <ac:chgData name="Nuttakrid Uppatumwipanon" userId="d1c133972fb442e9" providerId="LiveId" clId="{3DCE7825-736E-4A18-8D26-08E5D112F10F}" dt="2018-12-13T16:33:11.345" v="3210" actId="478"/>
          <ac:spMkLst>
            <pc:docMk/>
            <pc:sldMk cId="0" sldId="265"/>
            <ac:spMk id="3" creationId="{D0D7BC11-D998-4306-A0E6-26146A1A7EAE}"/>
          </ac:spMkLst>
        </pc:spChg>
        <pc:spChg chg="add del mod">
          <ac:chgData name="Nuttakrid Uppatumwipanon" userId="d1c133972fb442e9" providerId="LiveId" clId="{3DCE7825-736E-4A18-8D26-08E5D112F10F}" dt="2018-12-14T10:25:54.083" v="6392" actId="20577"/>
          <ac:spMkLst>
            <pc:docMk/>
            <pc:sldMk cId="0" sldId="265"/>
            <ac:spMk id="4" creationId="{5EC64299-5268-428C-8BA5-4F65F0AD598D}"/>
          </ac:spMkLst>
        </pc:spChg>
        <pc:spChg chg="mod">
          <ac:chgData name="Nuttakrid Uppatumwipanon" userId="d1c133972fb442e9" providerId="LiveId" clId="{3DCE7825-736E-4A18-8D26-08E5D112F10F}" dt="2018-12-14T02:03:07.728" v="3705" actId="207"/>
          <ac:spMkLst>
            <pc:docMk/>
            <pc:sldMk cId="0" sldId="265"/>
            <ac:spMk id="7" creationId="{C3BD65C8-9759-4658-9C2E-7A4FA5EB01DF}"/>
          </ac:spMkLst>
        </pc:spChg>
        <pc:spChg chg="add mod">
          <ac:chgData name="Nuttakrid Uppatumwipanon" userId="d1c133972fb442e9" providerId="LiveId" clId="{3DCE7825-736E-4A18-8D26-08E5D112F10F}" dt="2018-12-15T08:54:25.251" v="10819" actId="1076"/>
          <ac:spMkLst>
            <pc:docMk/>
            <pc:sldMk cId="0" sldId="265"/>
            <ac:spMk id="9" creationId="{099C059F-6989-48EF-909D-92BE6FE2B73E}"/>
          </ac:spMkLst>
        </pc:spChg>
        <pc:spChg chg="add del mod">
          <ac:chgData name="Nuttakrid Uppatumwipanon" userId="d1c133972fb442e9" providerId="LiveId" clId="{3DCE7825-736E-4A18-8D26-08E5D112F10F}" dt="2018-12-14T02:19:58.131" v="4318"/>
          <ac:spMkLst>
            <pc:docMk/>
            <pc:sldMk cId="0" sldId="265"/>
            <ac:spMk id="10" creationId="{57107AC1-F8DA-4F27-96D6-E37D255759BC}"/>
          </ac:spMkLst>
        </pc:spChg>
        <pc:spChg chg="add mod">
          <ac:chgData name="Nuttakrid Uppatumwipanon" userId="d1c133972fb442e9" providerId="LiveId" clId="{3DCE7825-736E-4A18-8D26-08E5D112F10F}" dt="2018-12-14T14:28:45.718" v="8141" actId="20577"/>
          <ac:spMkLst>
            <pc:docMk/>
            <pc:sldMk cId="0" sldId="265"/>
            <ac:spMk id="13" creationId="{AE3B0F9D-2DAD-43D3-B0F2-F01EDEB95E72}"/>
          </ac:spMkLst>
        </pc:spChg>
        <pc:spChg chg="mod">
          <ac:chgData name="Nuttakrid Uppatumwipanon" userId="d1c133972fb442e9" providerId="LiveId" clId="{3DCE7825-736E-4A18-8D26-08E5D112F10F}" dt="2018-12-14T14:29:14.893" v="8144" actId="207"/>
          <ac:spMkLst>
            <pc:docMk/>
            <pc:sldMk cId="0" sldId="265"/>
            <ac:spMk id="22" creationId="{B75CD534-0F4C-4D2F-8033-DAD37A98CD80}"/>
          </ac:spMkLst>
        </pc:spChg>
        <pc:spChg chg="mod">
          <ac:chgData name="Nuttakrid Uppatumwipanon" userId="d1c133972fb442e9" providerId="LiveId" clId="{3DCE7825-736E-4A18-8D26-08E5D112F10F}" dt="2018-12-14T14:29:10.838" v="8143" actId="207"/>
          <ac:spMkLst>
            <pc:docMk/>
            <pc:sldMk cId="0" sldId="265"/>
            <ac:spMk id="23" creationId="{AF390EC5-6B14-4EF3-8B32-B8D68D15222A}"/>
          </ac:spMkLst>
        </pc:spChg>
        <pc:spChg chg="mod">
          <ac:chgData name="Nuttakrid Uppatumwipanon" userId="d1c133972fb442e9" providerId="LiveId" clId="{3DCE7825-736E-4A18-8D26-08E5D112F10F}" dt="2018-12-14T14:11:58.158" v="8113" actId="207"/>
          <ac:spMkLst>
            <pc:docMk/>
            <pc:sldMk cId="0" sldId="265"/>
            <ac:spMk id="132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6:33:01.299" v="3208" actId="478"/>
          <ac:spMkLst>
            <pc:docMk/>
            <pc:sldMk cId="0" sldId="265"/>
            <ac:spMk id="134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4T09:52:27.907" v="6352" actId="478"/>
          <ac:spMkLst>
            <pc:docMk/>
            <pc:sldMk cId="0" sldId="265"/>
            <ac:spMk id="135" creationId="{00000000-0000-0000-0000-000000000000}"/>
          </ac:spMkLst>
        </pc:spChg>
        <pc:grpChg chg="add mod">
          <ac:chgData name="Nuttakrid Uppatumwipanon" userId="d1c133972fb442e9" providerId="LiveId" clId="{3DCE7825-736E-4A18-8D26-08E5D112F10F}" dt="2018-12-14T02:24:25.755" v="4442" actId="207"/>
          <ac:grpSpMkLst>
            <pc:docMk/>
            <pc:sldMk cId="0" sldId="265"/>
            <ac:grpSpMk id="5" creationId="{66FACDF2-9CB2-4C88-9A61-867459507B58}"/>
          </ac:grpSpMkLst>
        </pc:grpChg>
        <pc:grpChg chg="add mod">
          <ac:chgData name="Nuttakrid Uppatumwipanon" userId="d1c133972fb442e9" providerId="LiveId" clId="{3DCE7825-736E-4A18-8D26-08E5D112F10F}" dt="2018-12-14T02:24:21.115" v="4441" actId="1076"/>
          <ac:grpSpMkLst>
            <pc:docMk/>
            <pc:sldMk cId="0" sldId="265"/>
            <ac:grpSpMk id="14" creationId="{B0D67127-F45C-4C2A-8888-8FAC1B963473}"/>
          </ac:grpSpMkLst>
        </pc:grpChg>
        <pc:grpChg chg="add mod">
          <ac:chgData name="Nuttakrid Uppatumwipanon" userId="d1c133972fb442e9" providerId="LiveId" clId="{3DCE7825-736E-4A18-8D26-08E5D112F10F}" dt="2018-12-14T02:25:00.825" v="4445" actId="1076"/>
          <ac:grpSpMkLst>
            <pc:docMk/>
            <pc:sldMk cId="0" sldId="265"/>
            <ac:grpSpMk id="21" creationId="{D90A77D0-8E27-4D37-A344-7CDDD5303873}"/>
          </ac:grpSpMkLst>
        </pc:grpChg>
        <pc:picChg chg="del">
          <ac:chgData name="Nuttakrid Uppatumwipanon" userId="d1c133972fb442e9" providerId="LiveId" clId="{3DCE7825-736E-4A18-8D26-08E5D112F10F}" dt="2018-12-14T13:05:26.303" v="6393" actId="478"/>
          <ac:picMkLst>
            <pc:docMk/>
            <pc:sldMk cId="0" sldId="265"/>
            <ac:picMk id="2" creationId="{2145DFD0-3CE8-4021-9D25-C6FE63DCBC6A}"/>
          </ac:picMkLst>
        </pc:picChg>
        <pc:picChg chg="add del mod">
          <ac:chgData name="Nuttakrid Uppatumwipanon" userId="d1c133972fb442e9" providerId="LiveId" clId="{3DCE7825-736E-4A18-8D26-08E5D112F10F}" dt="2018-12-14T02:04:38.184" v="3710" actId="478"/>
          <ac:picMkLst>
            <pc:docMk/>
            <pc:sldMk cId="0" sldId="265"/>
            <ac:picMk id="2" creationId="{3C159790-BA21-4BA9-A19C-1AF037207DBC}"/>
          </ac:picMkLst>
        </pc:picChg>
        <pc:picChg chg="add del">
          <ac:chgData name="Nuttakrid Uppatumwipanon" userId="d1c133972fb442e9" providerId="LiveId" clId="{3DCE7825-736E-4A18-8D26-08E5D112F10F}" dt="2018-12-14T02:13:56.279" v="4132" actId="478"/>
          <ac:picMkLst>
            <pc:docMk/>
            <pc:sldMk cId="0" sldId="265"/>
            <ac:picMk id="3" creationId="{1562DAB6-1E0C-4205-AD86-7F7B9E415454}"/>
          </ac:picMkLst>
        </pc:picChg>
        <pc:picChg chg="add del mod">
          <ac:chgData name="Nuttakrid Uppatumwipanon" userId="d1c133972fb442e9" providerId="LiveId" clId="{3DCE7825-736E-4A18-8D26-08E5D112F10F}" dt="2018-12-14T02:19:51.887" v="4316" actId="478"/>
          <ac:picMkLst>
            <pc:docMk/>
            <pc:sldMk cId="0" sldId="265"/>
            <ac:picMk id="8" creationId="{DF21A249-448E-4152-A083-52D532669D1C}"/>
          </ac:picMkLst>
        </pc:picChg>
        <pc:picChg chg="del">
          <ac:chgData name="Nuttakrid Uppatumwipanon" userId="d1c133972fb442e9" providerId="LiveId" clId="{3DCE7825-736E-4A18-8D26-08E5D112F10F}" dt="2018-12-13T16:32:55.947" v="3207" actId="478"/>
          <ac:picMkLst>
            <pc:docMk/>
            <pc:sldMk cId="0" sldId="265"/>
            <ac:picMk id="133" creationId="{00000000-0000-0000-0000-000000000000}"/>
          </ac:picMkLst>
        </pc:picChg>
      </pc:sldChg>
      <pc:sldChg chg="addSp delSp modSp">
        <pc:chgData name="Nuttakrid Uppatumwipanon" userId="d1c133972fb442e9" providerId="LiveId" clId="{3DCE7825-736E-4A18-8D26-08E5D112F10F}" dt="2018-12-15T08:43:04.640" v="10766" actId="478"/>
        <pc:sldMkLst>
          <pc:docMk/>
          <pc:sldMk cId="0" sldId="266"/>
        </pc:sldMkLst>
        <pc:spChg chg="add mod">
          <ac:chgData name="Nuttakrid Uppatumwipanon" userId="d1c133972fb442e9" providerId="LiveId" clId="{3DCE7825-736E-4A18-8D26-08E5D112F10F}" dt="2018-12-13T16:40:36.994" v="3287" actId="14100"/>
          <ac:spMkLst>
            <pc:docMk/>
            <pc:sldMk cId="0" sldId="266"/>
            <ac:spMk id="8" creationId="{B10ECCDA-35F2-42D7-B81E-8455FA53B6B3}"/>
          </ac:spMkLst>
        </pc:spChg>
        <pc:spChg chg="del mod">
          <ac:chgData name="Nuttakrid Uppatumwipanon" userId="d1c133972fb442e9" providerId="LiveId" clId="{3DCE7825-736E-4A18-8D26-08E5D112F10F}" dt="2018-12-13T16:38:39.617" v="3260" actId="478"/>
          <ac:spMkLst>
            <pc:docMk/>
            <pc:sldMk cId="0" sldId="266"/>
            <ac:spMk id="140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3T16:37:11.267" v="3254" actId="207"/>
          <ac:spMkLst>
            <pc:docMk/>
            <pc:sldMk cId="0" sldId="266"/>
            <ac:spMk id="141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5T08:43:04.640" v="10766" actId="478"/>
          <ac:spMkLst>
            <pc:docMk/>
            <pc:sldMk cId="0" sldId="266"/>
            <ac:spMk id="142" creationId="{00000000-0000-0000-0000-000000000000}"/>
          </ac:spMkLst>
        </pc:spChg>
        <pc:picChg chg="add del mod">
          <ac:chgData name="Nuttakrid Uppatumwipanon" userId="d1c133972fb442e9" providerId="LiveId" clId="{3DCE7825-736E-4A18-8D26-08E5D112F10F}" dt="2018-12-13T16:38:27.330" v="3259" actId="478"/>
          <ac:picMkLst>
            <pc:docMk/>
            <pc:sldMk cId="0" sldId="266"/>
            <ac:picMk id="2" creationId="{1C39B29A-E935-49D7-9785-EFD93BE95BC9}"/>
          </ac:picMkLst>
        </pc:picChg>
        <pc:picChg chg="add del mod">
          <ac:chgData name="Nuttakrid Uppatumwipanon" userId="d1c133972fb442e9" providerId="LiveId" clId="{3DCE7825-736E-4A18-8D26-08E5D112F10F}" dt="2018-12-13T16:39:27.643" v="3272" actId="478"/>
          <ac:picMkLst>
            <pc:docMk/>
            <pc:sldMk cId="0" sldId="266"/>
            <ac:picMk id="3" creationId="{53C80F09-3077-4D49-91CF-1C3146A69ECB}"/>
          </ac:picMkLst>
        </pc:picChg>
        <pc:picChg chg="add del mod">
          <ac:chgData name="Nuttakrid Uppatumwipanon" userId="d1c133972fb442e9" providerId="LiveId" clId="{3DCE7825-736E-4A18-8D26-08E5D112F10F}" dt="2018-12-13T16:40:06.549" v="3277" actId="478"/>
          <ac:picMkLst>
            <pc:docMk/>
            <pc:sldMk cId="0" sldId="266"/>
            <ac:picMk id="4" creationId="{4F7BF017-8EB7-4DEB-A68C-30FC9D59AD9B}"/>
          </ac:picMkLst>
        </pc:picChg>
      </pc:sldChg>
      <pc:sldChg chg="delSp modSp ord">
        <pc:chgData name="Nuttakrid Uppatumwipanon" userId="d1c133972fb442e9" providerId="LiveId" clId="{3DCE7825-736E-4A18-8D26-08E5D112F10F}" dt="2018-12-14T08:00:02.989" v="4476"/>
        <pc:sldMkLst>
          <pc:docMk/>
          <pc:sldMk cId="0" sldId="267"/>
        </pc:sldMkLst>
        <pc:spChg chg="mod">
          <ac:chgData name="Nuttakrid Uppatumwipanon" userId="d1c133972fb442e9" providerId="LiveId" clId="{3DCE7825-736E-4A18-8D26-08E5D112F10F}" dt="2018-12-14T07:55:58.977" v="4471" actId="1076"/>
          <ac:spMkLst>
            <pc:docMk/>
            <pc:sldMk cId="0" sldId="267"/>
            <ac:spMk id="147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4T07:55:06.616" v="4464" actId="478"/>
          <ac:spMkLst>
            <pc:docMk/>
            <pc:sldMk cId="0" sldId="267"/>
            <ac:spMk id="148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4T07:55:05.517" v="4463" actId="478"/>
          <ac:spMkLst>
            <pc:docMk/>
            <pc:sldMk cId="0" sldId="267"/>
            <ac:spMk id="149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4T07:55:07.443" v="4465" actId="478"/>
          <ac:spMkLst>
            <pc:docMk/>
            <pc:sldMk cId="0" sldId="267"/>
            <ac:spMk id="150" creationId="{00000000-0000-0000-0000-000000000000}"/>
          </ac:spMkLst>
        </pc:spChg>
      </pc:sldChg>
      <pc:sldChg chg="addSp delSp modSp">
        <pc:chgData name="Nuttakrid Uppatumwipanon" userId="d1c133972fb442e9" providerId="LiveId" clId="{3DCE7825-736E-4A18-8D26-08E5D112F10F}" dt="2018-12-15T11:11:23.763" v="10868" actId="207"/>
        <pc:sldMkLst>
          <pc:docMk/>
          <pc:sldMk cId="0" sldId="268"/>
        </pc:sldMkLst>
        <pc:spChg chg="add">
          <ac:chgData name="Nuttakrid Uppatumwipanon" userId="d1c133972fb442e9" providerId="LiveId" clId="{3DCE7825-736E-4A18-8D26-08E5D112F10F}" dt="2018-12-15T02:49:58.330" v="8146"/>
          <ac:spMkLst>
            <pc:docMk/>
            <pc:sldMk cId="0" sldId="268"/>
            <ac:spMk id="9" creationId="{B573F331-D876-4AED-B283-E6314AABA09B}"/>
          </ac:spMkLst>
        </pc:spChg>
        <pc:spChg chg="add mod">
          <ac:chgData name="Nuttakrid Uppatumwipanon" userId="d1c133972fb442e9" providerId="LiveId" clId="{3DCE7825-736E-4A18-8D26-08E5D112F10F}" dt="2018-12-15T11:11:23.763" v="10868" actId="207"/>
          <ac:spMkLst>
            <pc:docMk/>
            <pc:sldMk cId="0" sldId="268"/>
            <ac:spMk id="13" creationId="{C7895DF8-ABC3-4E38-9650-C2DA32E6961B}"/>
          </ac:spMkLst>
        </pc:spChg>
        <pc:spChg chg="add">
          <ac:chgData name="Nuttakrid Uppatumwipanon" userId="d1c133972fb442e9" providerId="LiveId" clId="{3DCE7825-736E-4A18-8D26-08E5D112F10F}" dt="2018-12-15T03:19:14.003" v="8151"/>
          <ac:spMkLst>
            <pc:docMk/>
            <pc:sldMk cId="0" sldId="268"/>
            <ac:spMk id="17" creationId="{3A30728F-7C15-425C-A453-8C447D0D85CD}"/>
          </ac:spMkLst>
        </pc:spChg>
        <pc:spChg chg="del">
          <ac:chgData name="Nuttakrid Uppatumwipanon" userId="d1c133972fb442e9" providerId="LiveId" clId="{3DCE7825-736E-4A18-8D26-08E5D112F10F}" dt="2018-12-15T08:42:43.598" v="10762" actId="478"/>
          <ac:spMkLst>
            <pc:docMk/>
            <pc:sldMk cId="0" sldId="268"/>
            <ac:spMk id="158" creationId="{00000000-0000-0000-0000-000000000000}"/>
          </ac:spMkLst>
        </pc:spChg>
        <pc:grpChg chg="add">
          <ac:chgData name="Nuttakrid Uppatumwipanon" userId="d1c133972fb442e9" providerId="LiveId" clId="{3DCE7825-736E-4A18-8D26-08E5D112F10F}" dt="2018-12-15T03:11:06.754" v="8147"/>
          <ac:grpSpMkLst>
            <pc:docMk/>
            <pc:sldMk cId="0" sldId="268"/>
            <ac:grpSpMk id="10" creationId="{5F63162C-71F2-41D9-8765-AC70F115D213}"/>
          </ac:grpSpMkLst>
        </pc:grpChg>
        <pc:picChg chg="add">
          <ac:chgData name="Nuttakrid Uppatumwipanon" userId="d1c133972fb442e9" providerId="LiveId" clId="{3DCE7825-736E-4A18-8D26-08E5D112F10F}" dt="2018-12-15T02:49:47.402" v="8145"/>
          <ac:picMkLst>
            <pc:docMk/>
            <pc:sldMk cId="0" sldId="268"/>
            <ac:picMk id="4" creationId="{5635C119-4BE4-4F79-B6E0-88255B95DF3C}"/>
          </ac:picMkLst>
        </pc:picChg>
        <pc:picChg chg="add mod">
          <ac:chgData name="Nuttakrid Uppatumwipanon" userId="d1c133972fb442e9" providerId="LiveId" clId="{3DCE7825-736E-4A18-8D26-08E5D112F10F}" dt="2018-12-15T03:12:49.938" v="8149" actId="931"/>
          <ac:picMkLst>
            <pc:docMk/>
            <pc:sldMk cId="0" sldId="268"/>
            <ac:picMk id="6" creationId="{4C73A0DD-8BD0-4701-8C7B-AD6E5FE71C4D}"/>
          </ac:picMkLst>
        </pc:picChg>
        <pc:picChg chg="add">
          <ac:chgData name="Nuttakrid Uppatumwipanon" userId="d1c133972fb442e9" providerId="LiveId" clId="{3DCE7825-736E-4A18-8D26-08E5D112F10F}" dt="2018-12-15T03:18:42.902" v="8150"/>
          <ac:picMkLst>
            <pc:docMk/>
            <pc:sldMk cId="0" sldId="268"/>
            <ac:picMk id="8" creationId="{49A8FDCB-9863-4672-B706-D3250FCDC8A6}"/>
          </ac:picMkLst>
        </pc:picChg>
        <pc:picChg chg="add mod">
          <ac:chgData name="Nuttakrid Uppatumwipanon" userId="d1c133972fb442e9" providerId="LiveId" clId="{3DCE7825-736E-4A18-8D26-08E5D112F10F}" dt="2018-12-15T03:22:42.744" v="8152" actId="931"/>
          <ac:picMkLst>
            <pc:docMk/>
            <pc:sldMk cId="0" sldId="268"/>
            <ac:picMk id="15" creationId="{ED8127BF-AF52-40E6-8419-A6CB73F789EA}"/>
          </ac:picMkLst>
        </pc:picChg>
        <pc:picChg chg="add mod">
          <ac:chgData name="Nuttakrid Uppatumwipanon" userId="d1c133972fb442e9" providerId="LiveId" clId="{3DCE7825-736E-4A18-8D26-08E5D112F10F}" dt="2018-12-15T03:23:26.079" v="8153" actId="931"/>
          <ac:picMkLst>
            <pc:docMk/>
            <pc:sldMk cId="0" sldId="268"/>
            <ac:picMk id="18" creationId="{C63330BB-ECC7-40A9-9999-B030082AC636}"/>
          </ac:picMkLst>
        </pc:picChg>
      </pc:sldChg>
      <pc:sldChg chg="addSp delSp modSp">
        <pc:chgData name="Nuttakrid Uppatumwipanon" userId="d1c133972fb442e9" providerId="LiveId" clId="{3DCE7825-736E-4A18-8D26-08E5D112F10F}" dt="2018-12-15T12:37:37.776" v="12976" actId="20577"/>
        <pc:sldMkLst>
          <pc:docMk/>
          <pc:sldMk cId="0" sldId="269"/>
        </pc:sldMkLst>
        <pc:spChg chg="add mod">
          <ac:chgData name="Nuttakrid Uppatumwipanon" userId="d1c133972fb442e9" providerId="LiveId" clId="{3DCE7825-736E-4A18-8D26-08E5D112F10F}" dt="2018-12-15T12:37:37.776" v="12976" actId="20577"/>
          <ac:spMkLst>
            <pc:docMk/>
            <pc:sldMk cId="0" sldId="269"/>
            <ac:spMk id="4" creationId="{035E2B34-5673-46FC-B69C-8B2F28FC370B}"/>
          </ac:spMkLst>
        </pc:spChg>
        <pc:spChg chg="mod">
          <ac:chgData name="Nuttakrid Uppatumwipanon" userId="d1c133972fb442e9" providerId="LiveId" clId="{3DCE7825-736E-4A18-8D26-08E5D112F10F}" dt="2018-12-15T07:22:54.860" v="8764" actId="1076"/>
          <ac:spMkLst>
            <pc:docMk/>
            <pc:sldMk cId="0" sldId="269"/>
            <ac:spMk id="163" creationId="{00000000-0000-0000-0000-000000000000}"/>
          </ac:spMkLst>
        </pc:spChg>
        <pc:spChg chg="del mod">
          <ac:chgData name="Nuttakrid Uppatumwipanon" userId="d1c133972fb442e9" providerId="LiveId" clId="{3DCE7825-736E-4A18-8D26-08E5D112F10F}" dt="2018-12-15T08:44:27.333" v="10779" actId="478"/>
          <ac:spMkLst>
            <pc:docMk/>
            <pc:sldMk cId="0" sldId="269"/>
            <ac:spMk id="172" creationId="{00000000-0000-0000-0000-000000000000}"/>
          </ac:spMkLst>
        </pc:spChg>
        <pc:picChg chg="add mod">
          <ac:chgData name="Nuttakrid Uppatumwipanon" userId="d1c133972fb442e9" providerId="LiveId" clId="{3DCE7825-736E-4A18-8D26-08E5D112F10F}" dt="2018-12-15T08:44:44.676" v="10781" actId="1076"/>
          <ac:picMkLst>
            <pc:docMk/>
            <pc:sldMk cId="0" sldId="269"/>
            <ac:picMk id="3" creationId="{0BB74D9C-B725-46C5-80D0-D78EEDEA86C3}"/>
          </ac:picMkLst>
        </pc:picChg>
      </pc:sldChg>
      <pc:sldChg chg="addSp delSp modSp ord">
        <pc:chgData name="Nuttakrid Uppatumwipanon" userId="d1c133972fb442e9" providerId="LiveId" clId="{3DCE7825-736E-4A18-8D26-08E5D112F10F}" dt="2018-12-15T08:42:59.070" v="10765" actId="478"/>
        <pc:sldMkLst>
          <pc:docMk/>
          <pc:sldMk cId="0" sldId="272"/>
        </pc:sldMkLst>
        <pc:spChg chg="add del mod">
          <ac:chgData name="Nuttakrid Uppatumwipanon" userId="d1c133972fb442e9" providerId="LiveId" clId="{3DCE7825-736E-4A18-8D26-08E5D112F10F}" dt="2018-12-14T07:59:54.203" v="4474"/>
          <ac:spMkLst>
            <pc:docMk/>
            <pc:sldMk cId="0" sldId="272"/>
            <ac:spMk id="3" creationId="{7F3F4081-E65B-4AC9-B446-4A7D715AFBE7}"/>
          </ac:spMkLst>
        </pc:spChg>
        <pc:spChg chg="add del mod">
          <ac:chgData name="Nuttakrid Uppatumwipanon" userId="d1c133972fb442e9" providerId="LiveId" clId="{3DCE7825-736E-4A18-8D26-08E5D112F10F}" dt="2018-12-14T08:01:08.722" v="4508"/>
          <ac:spMkLst>
            <pc:docMk/>
            <pc:sldMk cId="0" sldId="272"/>
            <ac:spMk id="4" creationId="{3179E210-347E-446B-97D9-CC2A7BDD1F44}"/>
          </ac:spMkLst>
        </pc:spChg>
        <pc:spChg chg="add mod">
          <ac:chgData name="Nuttakrid Uppatumwipanon" userId="d1c133972fb442e9" providerId="LiveId" clId="{3DCE7825-736E-4A18-8D26-08E5D112F10F}" dt="2018-12-14T10:20:20.283" v="6361" actId="1076"/>
          <ac:spMkLst>
            <pc:docMk/>
            <pc:sldMk cId="0" sldId="272"/>
            <ac:spMk id="5" creationId="{DA5E3C08-5F35-469C-A65A-255048B0EA78}"/>
          </ac:spMkLst>
        </pc:spChg>
        <pc:spChg chg="add del mod">
          <ac:chgData name="Nuttakrid Uppatumwipanon" userId="d1c133972fb442e9" providerId="LiveId" clId="{3DCE7825-736E-4A18-8D26-08E5D112F10F}" dt="2018-12-14T08:11:18.701" v="4807" actId="1076"/>
          <ac:spMkLst>
            <pc:docMk/>
            <pc:sldMk cId="0" sldId="272"/>
            <ac:spMk id="9" creationId="{C31D8772-4B69-453D-9CD7-9F67783EA55E}"/>
          </ac:spMkLst>
        </pc:spChg>
        <pc:spChg chg="add del mod">
          <ac:chgData name="Nuttakrid Uppatumwipanon" userId="d1c133972fb442e9" providerId="LiveId" clId="{3DCE7825-736E-4A18-8D26-08E5D112F10F}" dt="2018-12-14T08:00:50.440" v="4491"/>
          <ac:spMkLst>
            <pc:docMk/>
            <pc:sldMk cId="0" sldId="272"/>
            <ac:spMk id="10" creationId="{3CDB6607-5D81-47D3-8964-5A0B6B84ABB6}"/>
          </ac:spMkLst>
        </pc:spChg>
        <pc:spChg chg="del">
          <ac:chgData name="Nuttakrid Uppatumwipanon" userId="d1c133972fb442e9" providerId="LiveId" clId="{3DCE7825-736E-4A18-8D26-08E5D112F10F}" dt="2018-12-14T07:59:50.553" v="4473" actId="478"/>
          <ac:spMkLst>
            <pc:docMk/>
            <pc:sldMk cId="0" sldId="272"/>
            <ac:spMk id="207" creationId="{00000000-0000-0000-0000-000000000000}"/>
          </ac:spMkLst>
        </pc:spChg>
        <pc:spChg chg="del mod">
          <ac:chgData name="Nuttakrid Uppatumwipanon" userId="d1c133972fb442e9" providerId="LiveId" clId="{3DCE7825-736E-4A18-8D26-08E5D112F10F}" dt="2018-12-14T08:08:53.269" v="4713" actId="478"/>
          <ac:spMkLst>
            <pc:docMk/>
            <pc:sldMk cId="0" sldId="272"/>
            <ac:spMk id="208" creationId="{00000000-0000-0000-0000-000000000000}"/>
          </ac:spMkLst>
        </pc:spChg>
        <pc:spChg chg="add del mod">
          <ac:chgData name="Nuttakrid Uppatumwipanon" userId="d1c133972fb442e9" providerId="LiveId" clId="{3DCE7825-736E-4A18-8D26-08E5D112F10F}" dt="2018-12-14T08:08:54.060" v="4714" actId="478"/>
          <ac:spMkLst>
            <pc:docMk/>
            <pc:sldMk cId="0" sldId="272"/>
            <ac:spMk id="209" creationId="{00000000-0000-0000-0000-000000000000}"/>
          </ac:spMkLst>
        </pc:spChg>
        <pc:spChg chg="add del mod">
          <ac:chgData name="Nuttakrid Uppatumwipanon" userId="d1c133972fb442e9" providerId="LiveId" clId="{3DCE7825-736E-4A18-8D26-08E5D112F10F}" dt="2018-12-14T08:08:54.694" v="4715" actId="478"/>
          <ac:spMkLst>
            <pc:docMk/>
            <pc:sldMk cId="0" sldId="272"/>
            <ac:spMk id="210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5T08:42:59.070" v="10765" actId="478"/>
          <ac:spMkLst>
            <pc:docMk/>
            <pc:sldMk cId="0" sldId="272"/>
            <ac:spMk id="211" creationId="{00000000-0000-0000-0000-000000000000}"/>
          </ac:spMkLst>
        </pc:spChg>
        <pc:picChg chg="add mod modCrop">
          <ac:chgData name="Nuttakrid Uppatumwipanon" userId="d1c133972fb442e9" providerId="LiveId" clId="{3DCE7825-736E-4A18-8D26-08E5D112F10F}" dt="2018-12-14T08:18:43.427" v="5059" actId="1076"/>
          <ac:picMkLst>
            <pc:docMk/>
            <pc:sldMk cId="0" sldId="272"/>
            <ac:picMk id="7" creationId="{12AB4922-7D5E-4EF3-AD9A-A8A0AD0E1EFC}"/>
          </ac:picMkLst>
        </pc:picChg>
      </pc:sldChg>
      <pc:sldChg chg="del">
        <pc:chgData name="Nuttakrid Uppatumwipanon" userId="d1c133972fb442e9" providerId="LiveId" clId="{3DCE7825-736E-4A18-8D26-08E5D112F10F}" dt="2018-12-14T14:13:57.330" v="8118" actId="2696"/>
        <pc:sldMkLst>
          <pc:docMk/>
          <pc:sldMk cId="0" sldId="275"/>
        </pc:sldMkLst>
      </pc:sldChg>
      <pc:sldChg chg="addSp delSp modSp ord">
        <pc:chgData name="Nuttakrid Uppatumwipanon" userId="d1c133972fb442e9" providerId="LiveId" clId="{3DCE7825-736E-4A18-8D26-08E5D112F10F}" dt="2018-12-15T09:04:47.031" v="10828" actId="478"/>
        <pc:sldMkLst>
          <pc:docMk/>
          <pc:sldMk cId="0" sldId="276"/>
        </pc:sldMkLst>
        <pc:spChg chg="mod">
          <ac:chgData name="Nuttakrid Uppatumwipanon" userId="d1c133972fb442e9" providerId="LiveId" clId="{3DCE7825-736E-4A18-8D26-08E5D112F10F}" dt="2018-12-13T15:35:36.304" v="1957" actId="1076"/>
          <ac:spMkLst>
            <pc:docMk/>
            <pc:sldMk cId="0" sldId="276"/>
            <ac:spMk id="262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04:11:56.763" v="8170" actId="207"/>
          <ac:spMkLst>
            <pc:docMk/>
            <pc:sldMk cId="0" sldId="276"/>
            <ac:spMk id="264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08:31:28.951" v="10679" actId="1076"/>
          <ac:spMkLst>
            <pc:docMk/>
            <pc:sldMk cId="0" sldId="276"/>
            <ac:spMk id="265" creationId="{00000000-0000-0000-0000-000000000000}"/>
          </ac:spMkLst>
        </pc:spChg>
        <pc:spChg chg="del mod">
          <ac:chgData name="Nuttakrid Uppatumwipanon" userId="d1c133972fb442e9" providerId="LiveId" clId="{3DCE7825-736E-4A18-8D26-08E5D112F10F}" dt="2018-12-15T09:04:47.031" v="10828" actId="478"/>
          <ac:spMkLst>
            <pc:docMk/>
            <pc:sldMk cId="0" sldId="276"/>
            <ac:spMk id="266" creationId="{00000000-0000-0000-0000-000000000000}"/>
          </ac:spMkLst>
        </pc:spChg>
        <pc:picChg chg="add del mod">
          <ac:chgData name="Nuttakrid Uppatumwipanon" userId="d1c133972fb442e9" providerId="LiveId" clId="{3DCE7825-736E-4A18-8D26-08E5D112F10F}" dt="2018-12-15T04:13:42.585" v="8172" actId="931"/>
          <ac:picMkLst>
            <pc:docMk/>
            <pc:sldMk cId="0" sldId="276"/>
            <ac:picMk id="3" creationId="{4C407773-A449-439C-B656-FDA01C7B8AD8}"/>
          </ac:picMkLst>
        </pc:picChg>
        <pc:picChg chg="add mod">
          <ac:chgData name="Nuttakrid Uppatumwipanon" userId="d1c133972fb442e9" providerId="LiveId" clId="{3DCE7825-736E-4A18-8D26-08E5D112F10F}" dt="2018-12-15T04:13:50.242" v="8173" actId="931"/>
          <ac:picMkLst>
            <pc:docMk/>
            <pc:sldMk cId="0" sldId="276"/>
            <ac:picMk id="5" creationId="{92940DF0-C739-4153-A352-BFC19F725114}"/>
          </ac:picMkLst>
        </pc:picChg>
        <pc:picChg chg="add">
          <ac:chgData name="Nuttakrid Uppatumwipanon" userId="d1c133972fb442e9" providerId="LiveId" clId="{3DCE7825-736E-4A18-8D26-08E5D112F10F}" dt="2018-12-15T04:14:01.800" v="8174"/>
          <ac:picMkLst>
            <pc:docMk/>
            <pc:sldMk cId="0" sldId="276"/>
            <ac:picMk id="6" creationId="{3622C55C-415D-4B5F-A923-27F6A6BF4962}"/>
          </ac:picMkLst>
        </pc:picChg>
        <pc:picChg chg="add mod">
          <ac:chgData name="Nuttakrid Uppatumwipanon" userId="d1c133972fb442e9" providerId="LiveId" clId="{3DCE7825-736E-4A18-8D26-08E5D112F10F}" dt="2018-12-15T04:14:09.943" v="8175" actId="931"/>
          <ac:picMkLst>
            <pc:docMk/>
            <pc:sldMk cId="0" sldId="276"/>
            <ac:picMk id="8" creationId="{5BBDE037-5CC8-4AFF-8159-C873522D65DB}"/>
          </ac:picMkLst>
        </pc:picChg>
      </pc:sldChg>
      <pc:sldChg chg="del">
        <pc:chgData name="Nuttakrid Uppatumwipanon" userId="d1c133972fb442e9" providerId="LiveId" clId="{3DCE7825-736E-4A18-8D26-08E5D112F10F}" dt="2018-12-14T14:13:46.598" v="8116" actId="2696"/>
        <pc:sldMkLst>
          <pc:docMk/>
          <pc:sldMk cId="0" sldId="277"/>
        </pc:sldMkLst>
      </pc:sldChg>
      <pc:sldChg chg="del">
        <pc:chgData name="Nuttakrid Uppatumwipanon" userId="d1c133972fb442e9" providerId="LiveId" clId="{3DCE7825-736E-4A18-8D26-08E5D112F10F}" dt="2018-12-14T14:13:49.866" v="8117" actId="2696"/>
        <pc:sldMkLst>
          <pc:docMk/>
          <pc:sldMk cId="0" sldId="278"/>
        </pc:sldMkLst>
      </pc:sldChg>
      <pc:sldChg chg="addSp modSp">
        <pc:chgData name="Nuttakrid Uppatumwipanon" userId="d1c133972fb442e9" providerId="LiveId" clId="{3DCE7825-736E-4A18-8D26-08E5D112F10F}" dt="2018-12-15T12:53:49.662" v="12992" actId="1076"/>
        <pc:sldMkLst>
          <pc:docMk/>
          <pc:sldMk cId="541452245" sldId="279"/>
        </pc:sldMkLst>
        <pc:spChg chg="add">
          <ac:chgData name="Nuttakrid Uppatumwipanon" userId="d1c133972fb442e9" providerId="LiveId" clId="{3DCE7825-736E-4A18-8D26-08E5D112F10F}" dt="2018-12-15T05:17:00.720" v="8189"/>
          <ac:spMkLst>
            <pc:docMk/>
            <pc:sldMk cId="541452245" sldId="279"/>
            <ac:spMk id="5" creationId="{A7A019AF-B42A-42D2-83E7-F66A0DE16286}"/>
          </ac:spMkLst>
        </pc:spChg>
        <pc:spChg chg="mod">
          <ac:chgData name="Nuttakrid Uppatumwipanon" userId="d1c133972fb442e9" providerId="LiveId" clId="{3DCE7825-736E-4A18-8D26-08E5D112F10F}" dt="2018-12-15T12:53:49.662" v="12992" actId="1076"/>
          <ac:spMkLst>
            <pc:docMk/>
            <pc:sldMk cId="541452245" sldId="279"/>
            <ac:spMk id="291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08:41:37.493" v="10753" actId="1076"/>
          <ac:spMkLst>
            <pc:docMk/>
            <pc:sldMk cId="541452245" sldId="279"/>
            <ac:spMk id="292" creationId="{00000000-0000-0000-0000-000000000000}"/>
          </ac:spMkLst>
        </pc:spChg>
      </pc:sldChg>
      <pc:sldChg chg="addSp delSp modSp">
        <pc:chgData name="Nuttakrid Uppatumwipanon" userId="d1c133972fb442e9" providerId="LiveId" clId="{3DCE7825-736E-4A18-8D26-08E5D112F10F}" dt="2018-12-15T08:21:32.166" v="10623" actId="20577"/>
        <pc:sldMkLst>
          <pc:docMk/>
          <pc:sldMk cId="1858706775" sldId="284"/>
        </pc:sldMkLst>
        <pc:spChg chg="mod">
          <ac:chgData name="Nuttakrid Uppatumwipanon" userId="d1c133972fb442e9" providerId="LiveId" clId="{3DCE7825-736E-4A18-8D26-08E5D112F10F}" dt="2018-12-15T08:21:32.166" v="10623" actId="20577"/>
          <ac:spMkLst>
            <pc:docMk/>
            <pc:sldMk cId="1858706775" sldId="284"/>
            <ac:spMk id="81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3T15:01:18.043" v="799" actId="20577"/>
          <ac:spMkLst>
            <pc:docMk/>
            <pc:sldMk cId="1858706775" sldId="284"/>
            <ac:spMk id="82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04:50.774" v="895" actId="478"/>
          <ac:spMkLst>
            <pc:docMk/>
            <pc:sldMk cId="1858706775" sldId="284"/>
            <ac:spMk id="84" creationId="{00000000-0000-0000-0000-000000000000}"/>
          </ac:spMkLst>
        </pc:spChg>
        <pc:picChg chg="del">
          <ac:chgData name="Nuttakrid Uppatumwipanon" userId="d1c133972fb442e9" providerId="LiveId" clId="{3DCE7825-736E-4A18-8D26-08E5D112F10F}" dt="2018-12-13T15:01:21.969" v="800" actId="478"/>
          <ac:picMkLst>
            <pc:docMk/>
            <pc:sldMk cId="1858706775" sldId="284"/>
            <ac:picMk id="2" creationId="{290F4E0B-3DB6-4E94-9273-787792737E26}"/>
          </ac:picMkLst>
        </pc:picChg>
        <pc:picChg chg="add mod">
          <ac:chgData name="Nuttakrid Uppatumwipanon" userId="d1c133972fb442e9" providerId="LiveId" clId="{3DCE7825-736E-4A18-8D26-08E5D112F10F}" dt="2018-12-13T15:02:10.289" v="807" actId="1076"/>
          <ac:picMkLst>
            <pc:docMk/>
            <pc:sldMk cId="1858706775" sldId="284"/>
            <ac:picMk id="3" creationId="{5E429212-CA8A-41F7-BB00-09F3FF9F84E1}"/>
          </ac:picMkLst>
        </pc:picChg>
        <pc:picChg chg="del">
          <ac:chgData name="Nuttakrid Uppatumwipanon" userId="d1c133972fb442e9" providerId="LiveId" clId="{3DCE7825-736E-4A18-8D26-08E5D112F10F}" dt="2018-12-13T15:30:13.957" v="1892"/>
          <ac:picMkLst>
            <pc:docMk/>
            <pc:sldMk cId="1858706775" sldId="284"/>
            <ac:picMk id="4" creationId="{3A2D67BC-295B-4F68-B84D-D90EFA7746A8}"/>
          </ac:picMkLst>
        </pc:picChg>
      </pc:sldChg>
      <pc:sldChg chg="addSp delSp modSp">
        <pc:chgData name="Nuttakrid Uppatumwipanon" userId="d1c133972fb442e9" providerId="LiveId" clId="{3DCE7825-736E-4A18-8D26-08E5D112F10F}" dt="2018-12-15T08:35:12.193" v="10739" actId="20577"/>
        <pc:sldMkLst>
          <pc:docMk/>
          <pc:sldMk cId="2806188852" sldId="285"/>
        </pc:sldMkLst>
        <pc:spChg chg="mod">
          <ac:chgData name="Nuttakrid Uppatumwipanon" userId="d1c133972fb442e9" providerId="LiveId" clId="{3DCE7825-736E-4A18-8D26-08E5D112F10F}" dt="2018-12-13T16:55:47.751" v="3357" actId="1076"/>
          <ac:spMkLst>
            <pc:docMk/>
            <pc:sldMk cId="2806188852" sldId="285"/>
            <ac:spMk id="102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08:35:12.193" v="10739" actId="20577"/>
          <ac:spMkLst>
            <pc:docMk/>
            <pc:sldMk cId="2806188852" sldId="285"/>
            <ac:spMk id="103" creationId="{00000000-0000-0000-0000-000000000000}"/>
          </ac:spMkLst>
        </pc:spChg>
        <pc:grpChg chg="add mod">
          <ac:chgData name="Nuttakrid Uppatumwipanon" userId="d1c133972fb442e9" providerId="LiveId" clId="{3DCE7825-736E-4A18-8D26-08E5D112F10F}" dt="2018-12-13T15:33:53.751" v="1937" actId="1076"/>
          <ac:grpSpMkLst>
            <pc:docMk/>
            <pc:sldMk cId="2806188852" sldId="285"/>
            <ac:grpSpMk id="11" creationId="{5C2EDB58-F0AA-42DF-BFFD-97F00B3C2701}"/>
          </ac:grpSpMkLst>
        </pc:grpChg>
        <pc:grpChg chg="del">
          <ac:chgData name="Nuttakrid Uppatumwipanon" userId="d1c133972fb442e9" providerId="LiveId" clId="{3DCE7825-736E-4A18-8D26-08E5D112F10F}" dt="2018-12-13T15:30:21.240" v="1893" actId="478"/>
          <ac:grpSpMkLst>
            <pc:docMk/>
            <pc:sldMk cId="2806188852" sldId="285"/>
            <ac:grpSpMk id="104" creationId="{00000000-0000-0000-0000-000000000000}"/>
          </ac:grpSpMkLst>
        </pc:grpChg>
        <pc:picChg chg="add del mod">
          <ac:chgData name="Nuttakrid Uppatumwipanon" userId="d1c133972fb442e9" providerId="LiveId" clId="{3DCE7825-736E-4A18-8D26-08E5D112F10F}" dt="2018-12-13T15:33:27.807" v="1924" actId="478"/>
          <ac:picMkLst>
            <pc:docMk/>
            <pc:sldMk cId="2806188852" sldId="285"/>
            <ac:picMk id="2" creationId="{A9CDECBB-C591-48F5-910A-63C1B0264579}"/>
          </ac:picMkLst>
        </pc:picChg>
      </pc:sldChg>
      <pc:sldChg chg="addSp delSp modSp">
        <pc:chgData name="Nuttakrid Uppatumwipanon" userId="d1c133972fb442e9" providerId="LiveId" clId="{3DCE7825-736E-4A18-8D26-08E5D112F10F}" dt="2018-12-15T09:06:56.417" v="10856" actId="1076"/>
        <pc:sldMkLst>
          <pc:docMk/>
          <pc:sldMk cId="3533631790" sldId="286"/>
        </pc:sldMkLst>
        <pc:spChg chg="mod">
          <ac:chgData name="Nuttakrid Uppatumwipanon" userId="d1c133972fb442e9" providerId="LiveId" clId="{3DCE7825-736E-4A18-8D26-08E5D112F10F}" dt="2018-12-15T09:06:56.417" v="10856" actId="1076"/>
          <ac:spMkLst>
            <pc:docMk/>
            <pc:sldMk cId="3533631790" sldId="286"/>
            <ac:spMk id="5" creationId="{DA5E3C08-5F35-469C-A65A-255048B0EA78}"/>
          </ac:spMkLst>
        </pc:spChg>
        <pc:spChg chg="del">
          <ac:chgData name="Nuttakrid Uppatumwipanon" userId="d1c133972fb442e9" providerId="LiveId" clId="{3DCE7825-736E-4A18-8D26-08E5D112F10F}" dt="2018-12-15T08:42:53.831" v="10764" actId="478"/>
          <ac:spMkLst>
            <pc:docMk/>
            <pc:sldMk cId="3533631790" sldId="286"/>
            <ac:spMk id="211" creationId="{00000000-0000-0000-0000-000000000000}"/>
          </ac:spMkLst>
        </pc:spChg>
        <pc:picChg chg="add mod">
          <ac:chgData name="Nuttakrid Uppatumwipanon" userId="d1c133972fb442e9" providerId="LiveId" clId="{3DCE7825-736E-4A18-8D26-08E5D112F10F}" dt="2018-12-14T10:20:45.587" v="6363" actId="1076"/>
          <ac:picMkLst>
            <pc:docMk/>
            <pc:sldMk cId="3533631790" sldId="286"/>
            <ac:picMk id="3" creationId="{1FCF36AB-4E37-4EF8-AD41-390715403366}"/>
          </ac:picMkLst>
        </pc:picChg>
        <pc:picChg chg="del mod">
          <ac:chgData name="Nuttakrid Uppatumwipanon" userId="d1c133972fb442e9" providerId="LiveId" clId="{3DCE7825-736E-4A18-8D26-08E5D112F10F}" dt="2018-12-14T08:18:11.101" v="5052" actId="478"/>
          <ac:picMkLst>
            <pc:docMk/>
            <pc:sldMk cId="3533631790" sldId="286"/>
            <ac:picMk id="7" creationId="{12AB4922-7D5E-4EF3-AD9A-A8A0AD0E1EFC}"/>
          </ac:picMkLst>
        </pc:picChg>
      </pc:sldChg>
      <pc:sldChg chg="addSp delSp modSp">
        <pc:chgData name="Nuttakrid Uppatumwipanon" userId="d1c133972fb442e9" providerId="LiveId" clId="{3DCE7825-736E-4A18-8D26-08E5D112F10F}" dt="2018-12-15T08:42:48.388" v="10763" actId="478"/>
        <pc:sldMkLst>
          <pc:docMk/>
          <pc:sldMk cId="1713228898" sldId="287"/>
        </pc:sldMkLst>
        <pc:spChg chg="mod">
          <ac:chgData name="Nuttakrid Uppatumwipanon" userId="d1c133972fb442e9" providerId="LiveId" clId="{3DCE7825-736E-4A18-8D26-08E5D112F10F}" dt="2018-12-14T10:03:52.441" v="6359" actId="313"/>
          <ac:spMkLst>
            <pc:docMk/>
            <pc:sldMk cId="1713228898" sldId="287"/>
            <ac:spMk id="5" creationId="{DA5E3C08-5F35-469C-A65A-255048B0EA78}"/>
          </ac:spMkLst>
        </pc:spChg>
        <pc:spChg chg="del">
          <ac:chgData name="Nuttakrid Uppatumwipanon" userId="d1c133972fb442e9" providerId="LiveId" clId="{3DCE7825-736E-4A18-8D26-08E5D112F10F}" dt="2018-12-15T08:42:48.388" v="10763" actId="478"/>
          <ac:spMkLst>
            <pc:docMk/>
            <pc:sldMk cId="1713228898" sldId="287"/>
            <ac:spMk id="211" creationId="{00000000-0000-0000-0000-000000000000}"/>
          </ac:spMkLst>
        </pc:spChg>
        <pc:picChg chg="del">
          <ac:chgData name="Nuttakrid Uppatumwipanon" userId="d1c133972fb442e9" providerId="LiveId" clId="{3DCE7825-736E-4A18-8D26-08E5D112F10F}" dt="2018-12-14T08:26:47.239" v="5118" actId="478"/>
          <ac:picMkLst>
            <pc:docMk/>
            <pc:sldMk cId="1713228898" sldId="287"/>
            <ac:picMk id="3" creationId="{1FCF36AB-4E37-4EF8-AD41-390715403366}"/>
          </ac:picMkLst>
        </pc:picChg>
        <pc:picChg chg="add mod modCrop">
          <ac:chgData name="Nuttakrid Uppatumwipanon" userId="d1c133972fb442e9" providerId="LiveId" clId="{3DCE7825-736E-4A18-8D26-08E5D112F10F}" dt="2018-12-14T08:50:15.599" v="5298" actId="1076"/>
          <ac:picMkLst>
            <pc:docMk/>
            <pc:sldMk cId="1713228898" sldId="287"/>
            <ac:picMk id="4" creationId="{5AE6BBB9-F856-4CCC-A669-7DC14535DBC9}"/>
          </ac:picMkLst>
        </pc:picChg>
        <pc:picChg chg="add mod modCrop">
          <ac:chgData name="Nuttakrid Uppatumwipanon" userId="d1c133972fb442e9" providerId="LiveId" clId="{3DCE7825-736E-4A18-8D26-08E5D112F10F}" dt="2018-12-14T10:23:06.564" v="6364" actId="1076"/>
          <ac:picMkLst>
            <pc:docMk/>
            <pc:sldMk cId="1713228898" sldId="287"/>
            <ac:picMk id="7" creationId="{3364058C-AF7A-45E9-9F58-51B21A94F0F6}"/>
          </ac:picMkLst>
        </pc:picChg>
        <pc:picChg chg="add mod">
          <ac:chgData name="Nuttakrid Uppatumwipanon" userId="d1c133972fb442e9" providerId="LiveId" clId="{3DCE7825-736E-4A18-8D26-08E5D112F10F}" dt="2018-12-14T08:50:20.543" v="5299" actId="1076"/>
          <ac:picMkLst>
            <pc:docMk/>
            <pc:sldMk cId="1713228898" sldId="287"/>
            <ac:picMk id="10" creationId="{8F447AF7-B8FF-4DBE-B807-30278825333F}"/>
          </ac:picMkLst>
        </pc:picChg>
        <pc:cxnChg chg="add mod">
          <ac:chgData name="Nuttakrid Uppatumwipanon" userId="d1c133972fb442e9" providerId="LiveId" clId="{3DCE7825-736E-4A18-8D26-08E5D112F10F}" dt="2018-12-15T08:23:47.397" v="10627" actId="1582"/>
          <ac:cxnSpMkLst>
            <pc:docMk/>
            <pc:sldMk cId="1713228898" sldId="287"/>
            <ac:cxnSpMk id="12" creationId="{A769A99C-7CD3-4DDA-94E4-59830A432B2E}"/>
          </ac:cxnSpMkLst>
        </pc:cxnChg>
        <pc:cxnChg chg="add mod">
          <ac:chgData name="Nuttakrid Uppatumwipanon" userId="d1c133972fb442e9" providerId="LiveId" clId="{3DCE7825-736E-4A18-8D26-08E5D112F10F}" dt="2018-12-15T08:23:52.701" v="10628" actId="1582"/>
          <ac:cxnSpMkLst>
            <pc:docMk/>
            <pc:sldMk cId="1713228898" sldId="287"/>
            <ac:cxnSpMk id="14" creationId="{EEC37E2E-A11E-4F17-8B6D-EF44B84C732D}"/>
          </ac:cxnSpMkLst>
        </pc:cxnChg>
      </pc:sldChg>
      <pc:sldChg chg="addSp delSp modSp ord">
        <pc:chgData name="Nuttakrid Uppatumwipanon" userId="d1c133972fb442e9" providerId="LiveId" clId="{3DCE7825-736E-4A18-8D26-08E5D112F10F}" dt="2018-12-15T08:03:57.698" v="10347" actId="207"/>
        <pc:sldMkLst>
          <pc:docMk/>
          <pc:sldMk cId="1442910060" sldId="288"/>
        </pc:sldMkLst>
        <pc:spChg chg="mod">
          <ac:chgData name="Nuttakrid Uppatumwipanon" userId="d1c133972fb442e9" providerId="LiveId" clId="{3DCE7825-736E-4A18-8D26-08E5D112F10F}" dt="2018-12-15T08:03:53.469" v="10346" actId="207"/>
          <ac:spMkLst>
            <pc:docMk/>
            <pc:sldMk cId="1442910060" sldId="288"/>
            <ac:spMk id="4" creationId="{5EC64299-5268-428C-8BA5-4F65F0AD598D}"/>
          </ac:spMkLst>
        </pc:spChg>
        <pc:spChg chg="mod">
          <ac:chgData name="Nuttakrid Uppatumwipanon" userId="d1c133972fb442e9" providerId="LiveId" clId="{3DCE7825-736E-4A18-8D26-08E5D112F10F}" dt="2018-12-15T08:03:45.140" v="10344" actId="207"/>
          <ac:spMkLst>
            <pc:docMk/>
            <pc:sldMk cId="1442910060" sldId="288"/>
            <ac:spMk id="9" creationId="{099C059F-6989-48EF-909D-92BE6FE2B73E}"/>
          </ac:spMkLst>
        </pc:spChg>
        <pc:spChg chg="del">
          <ac:chgData name="Nuttakrid Uppatumwipanon" userId="d1c133972fb442e9" providerId="LiveId" clId="{3DCE7825-736E-4A18-8D26-08E5D112F10F}" dt="2018-12-14T08:58:39.839" v="5315" actId="478"/>
          <ac:spMkLst>
            <pc:docMk/>
            <pc:sldMk cId="1442910060" sldId="288"/>
            <ac:spMk id="13" creationId="{AE3B0F9D-2DAD-43D3-B0F2-F01EDEB95E72}"/>
          </ac:spMkLst>
        </pc:spChg>
        <pc:spChg chg="add del">
          <ac:chgData name="Nuttakrid Uppatumwipanon" userId="d1c133972fb442e9" providerId="LiveId" clId="{3DCE7825-736E-4A18-8D26-08E5D112F10F}" dt="2018-12-14T09:36:54.007" v="6232" actId="478"/>
          <ac:spMkLst>
            <pc:docMk/>
            <pc:sldMk cId="1442910060" sldId="288"/>
            <ac:spMk id="25" creationId="{C03B3A8A-4D6F-4E3F-8952-A218A694B328}"/>
          </ac:spMkLst>
        </pc:spChg>
        <pc:spChg chg="add mod">
          <ac:chgData name="Nuttakrid Uppatumwipanon" userId="d1c133972fb442e9" providerId="LiveId" clId="{3DCE7825-736E-4A18-8D26-08E5D112F10F}" dt="2018-12-15T08:03:57.698" v="10347" actId="207"/>
          <ac:spMkLst>
            <pc:docMk/>
            <pc:sldMk cId="1442910060" sldId="288"/>
            <ac:spMk id="26" creationId="{576861C1-0D2D-48F7-9049-0E240CED6B3C}"/>
          </ac:spMkLst>
        </pc:spChg>
        <pc:spChg chg="mod">
          <ac:chgData name="Nuttakrid Uppatumwipanon" userId="d1c133972fb442e9" providerId="LiveId" clId="{3DCE7825-736E-4A18-8D26-08E5D112F10F}" dt="2018-12-14T14:11:38.021" v="8112" actId="207"/>
          <ac:spMkLst>
            <pc:docMk/>
            <pc:sldMk cId="1442910060" sldId="288"/>
            <ac:spMk id="132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4T09:52:23.432" v="6351" actId="478"/>
          <ac:spMkLst>
            <pc:docMk/>
            <pc:sldMk cId="1442910060" sldId="288"/>
            <ac:spMk id="135" creationId="{00000000-0000-0000-0000-000000000000}"/>
          </ac:spMkLst>
        </pc:spChg>
        <pc:grpChg chg="del">
          <ac:chgData name="Nuttakrid Uppatumwipanon" userId="d1c133972fb442e9" providerId="LiveId" clId="{3DCE7825-736E-4A18-8D26-08E5D112F10F}" dt="2018-12-14T08:58:34.439" v="5314" actId="478"/>
          <ac:grpSpMkLst>
            <pc:docMk/>
            <pc:sldMk cId="1442910060" sldId="288"/>
            <ac:grpSpMk id="5" creationId="{66FACDF2-9CB2-4C88-9A61-867459507B58}"/>
          </ac:grpSpMkLst>
        </pc:grpChg>
        <pc:grpChg chg="del">
          <ac:chgData name="Nuttakrid Uppatumwipanon" userId="d1c133972fb442e9" providerId="LiveId" clId="{3DCE7825-736E-4A18-8D26-08E5D112F10F}" dt="2018-12-14T08:58:41.239" v="5316" actId="478"/>
          <ac:grpSpMkLst>
            <pc:docMk/>
            <pc:sldMk cId="1442910060" sldId="288"/>
            <ac:grpSpMk id="14" creationId="{B0D67127-F45C-4C2A-8888-8FAC1B963473}"/>
          </ac:grpSpMkLst>
        </pc:grpChg>
        <pc:grpChg chg="del">
          <ac:chgData name="Nuttakrid Uppatumwipanon" userId="d1c133972fb442e9" providerId="LiveId" clId="{3DCE7825-736E-4A18-8D26-08E5D112F10F}" dt="2018-12-14T08:58:54.625" v="5320" actId="478"/>
          <ac:grpSpMkLst>
            <pc:docMk/>
            <pc:sldMk cId="1442910060" sldId="288"/>
            <ac:grpSpMk id="21" creationId="{D90A77D0-8E27-4D37-A344-7CDDD5303873}"/>
          </ac:grpSpMkLst>
        </pc:grpChg>
        <pc:picChg chg="add del mod">
          <ac:chgData name="Nuttakrid Uppatumwipanon" userId="d1c133972fb442e9" providerId="LiveId" clId="{3DCE7825-736E-4A18-8D26-08E5D112F10F}" dt="2018-12-14T09:36:43.316" v="6229" actId="478"/>
          <ac:picMkLst>
            <pc:docMk/>
            <pc:sldMk cId="1442910060" sldId="288"/>
            <ac:picMk id="8" creationId="{52DDEBEB-C45D-4214-B9CD-0E066E2C7ABE}"/>
          </ac:picMkLst>
        </pc:picChg>
        <pc:cxnChg chg="add mod">
          <ac:chgData name="Nuttakrid Uppatumwipanon" userId="d1c133972fb442e9" providerId="LiveId" clId="{3DCE7825-736E-4A18-8D26-08E5D112F10F}" dt="2018-12-14T09:52:23.432" v="6351" actId="478"/>
          <ac:cxnSpMkLst>
            <pc:docMk/>
            <pc:sldMk cId="1442910060" sldId="288"/>
            <ac:cxnSpMk id="3" creationId="{99461159-9C90-4E4D-99FD-523B1F160AAE}"/>
          </ac:cxnSpMkLst>
        </pc:cxnChg>
        <pc:cxnChg chg="add mod">
          <ac:chgData name="Nuttakrid Uppatumwipanon" userId="d1c133972fb442e9" providerId="LiveId" clId="{3DCE7825-736E-4A18-8D26-08E5D112F10F}" dt="2018-12-14T09:40:42.154" v="6347" actId="1076"/>
          <ac:cxnSpMkLst>
            <pc:docMk/>
            <pc:sldMk cId="1442910060" sldId="288"/>
            <ac:cxnSpMk id="11" creationId="{FD870161-F2B3-472B-80D2-466A65C6AFD3}"/>
          </ac:cxnSpMkLst>
        </pc:cxnChg>
      </pc:sldChg>
      <pc:sldChg chg="addSp delSp modSp">
        <pc:chgData name="Nuttakrid Uppatumwipanon" userId="d1c133972fb442e9" providerId="LiveId" clId="{3DCE7825-736E-4A18-8D26-08E5D112F10F}" dt="2018-12-14T14:03:56.281" v="8105" actId="20577"/>
        <pc:sldMkLst>
          <pc:docMk/>
          <pc:sldMk cId="3447925351" sldId="289"/>
        </pc:sldMkLst>
        <pc:spChg chg="del">
          <ac:chgData name="Nuttakrid Uppatumwipanon" userId="d1c133972fb442e9" providerId="LiveId" clId="{3DCE7825-736E-4A18-8D26-08E5D112F10F}" dt="2018-12-14T13:06:29.880" v="6412" actId="478"/>
          <ac:spMkLst>
            <pc:docMk/>
            <pc:sldMk cId="3447925351" sldId="289"/>
            <ac:spMk id="2" creationId="{3BFAB4E1-27F8-4BE8-BA5B-CF3E527A3639}"/>
          </ac:spMkLst>
        </pc:spChg>
        <pc:spChg chg="add mod">
          <ac:chgData name="Nuttakrid Uppatumwipanon" userId="d1c133972fb442e9" providerId="LiveId" clId="{3DCE7825-736E-4A18-8D26-08E5D112F10F}" dt="2018-12-14T13:06:47.440" v="6420" actId="1076"/>
          <ac:spMkLst>
            <pc:docMk/>
            <pc:sldMk cId="3447925351" sldId="289"/>
            <ac:spMk id="5" creationId="{DF64CF9E-A11E-4FD9-B5E7-3A0CBE1A5E54}"/>
          </ac:spMkLst>
        </pc:spChg>
        <pc:spChg chg="mod">
          <ac:chgData name="Nuttakrid Uppatumwipanon" userId="d1c133972fb442e9" providerId="LiveId" clId="{3DCE7825-736E-4A18-8D26-08E5D112F10F}" dt="2018-12-14T13:05:50.295" v="6411" actId="20577"/>
          <ac:spMkLst>
            <pc:docMk/>
            <pc:sldMk cId="3447925351" sldId="289"/>
            <ac:spMk id="102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4T14:03:56.281" v="8105" actId="20577"/>
          <ac:spMkLst>
            <pc:docMk/>
            <pc:sldMk cId="3447925351" sldId="289"/>
            <ac:spMk id="103" creationId="{00000000-0000-0000-0000-000000000000}"/>
          </ac:spMkLst>
        </pc:spChg>
      </pc:sldChg>
      <pc:sldChg chg="addSp delSp modSp">
        <pc:chgData name="Nuttakrid Uppatumwipanon" userId="d1c133972fb442e9" providerId="LiveId" clId="{3DCE7825-736E-4A18-8D26-08E5D112F10F}" dt="2018-12-14T14:27:22.263" v="8131" actId="20577"/>
        <pc:sldMkLst>
          <pc:docMk/>
          <pc:sldMk cId="2843748187" sldId="290"/>
        </pc:sldMkLst>
        <pc:spChg chg="mod">
          <ac:chgData name="Nuttakrid Uppatumwipanon" userId="d1c133972fb442e9" providerId="LiveId" clId="{3DCE7825-736E-4A18-8D26-08E5D112F10F}" dt="2018-12-14T14:16:40.179" v="8119" actId="1076"/>
          <ac:spMkLst>
            <pc:docMk/>
            <pc:sldMk cId="2843748187" sldId="290"/>
            <ac:spMk id="4" creationId="{5EC64299-5268-428C-8BA5-4F65F0AD598D}"/>
          </ac:spMkLst>
        </pc:spChg>
        <pc:spChg chg="del">
          <ac:chgData name="Nuttakrid Uppatumwipanon" userId="d1c133972fb442e9" providerId="LiveId" clId="{3DCE7825-736E-4A18-8D26-08E5D112F10F}" dt="2018-12-14T13:26:55.421" v="7135" actId="478"/>
          <ac:spMkLst>
            <pc:docMk/>
            <pc:sldMk cId="2843748187" sldId="290"/>
            <ac:spMk id="9" creationId="{099C059F-6989-48EF-909D-92BE6FE2B73E}"/>
          </ac:spMkLst>
        </pc:spChg>
        <pc:spChg chg="del">
          <ac:chgData name="Nuttakrid Uppatumwipanon" userId="d1c133972fb442e9" providerId="LiveId" clId="{3DCE7825-736E-4A18-8D26-08E5D112F10F}" dt="2018-12-14T13:27:00.505" v="7138" actId="478"/>
          <ac:spMkLst>
            <pc:docMk/>
            <pc:sldMk cId="2843748187" sldId="290"/>
            <ac:spMk id="13" creationId="{AE3B0F9D-2DAD-43D3-B0F2-F01EDEB95E72}"/>
          </ac:spMkLst>
        </pc:spChg>
        <pc:spChg chg="add mod">
          <ac:chgData name="Nuttakrid Uppatumwipanon" userId="d1c133972fb442e9" providerId="LiveId" clId="{3DCE7825-736E-4A18-8D26-08E5D112F10F}" dt="2018-12-14T14:16:47.347" v="8120" actId="1076"/>
          <ac:spMkLst>
            <pc:docMk/>
            <pc:sldMk cId="2843748187" sldId="290"/>
            <ac:spMk id="24" creationId="{93445E22-EE98-4DB3-ADBC-F8706A684C04}"/>
          </ac:spMkLst>
        </pc:spChg>
        <pc:spChg chg="add mod">
          <ac:chgData name="Nuttakrid Uppatumwipanon" userId="d1c133972fb442e9" providerId="LiveId" clId="{3DCE7825-736E-4A18-8D26-08E5D112F10F}" dt="2018-12-14T14:17:04.235" v="8127" actId="1076"/>
          <ac:spMkLst>
            <pc:docMk/>
            <pc:sldMk cId="2843748187" sldId="290"/>
            <ac:spMk id="25" creationId="{79933071-DD8A-42E7-ACE9-901B068F9808}"/>
          </ac:spMkLst>
        </pc:spChg>
        <pc:spChg chg="add mod">
          <ac:chgData name="Nuttakrid Uppatumwipanon" userId="d1c133972fb442e9" providerId="LiveId" clId="{3DCE7825-736E-4A18-8D26-08E5D112F10F}" dt="2018-12-14T14:27:22.263" v="8131" actId="20577"/>
          <ac:spMkLst>
            <pc:docMk/>
            <pc:sldMk cId="2843748187" sldId="290"/>
            <ac:spMk id="26" creationId="{EC1E5C91-D86F-4E3D-84E9-F8DAADE2BC1F}"/>
          </ac:spMkLst>
        </pc:spChg>
        <pc:spChg chg="mod">
          <ac:chgData name="Nuttakrid Uppatumwipanon" userId="d1c133972fb442e9" providerId="LiveId" clId="{3DCE7825-736E-4A18-8D26-08E5D112F10F}" dt="2018-12-14T14:27:10.860" v="8129" actId="1076"/>
          <ac:spMkLst>
            <pc:docMk/>
            <pc:sldMk cId="2843748187" sldId="290"/>
            <ac:spMk id="132" creationId="{00000000-0000-0000-0000-000000000000}"/>
          </ac:spMkLst>
        </pc:spChg>
        <pc:grpChg chg="del">
          <ac:chgData name="Nuttakrid Uppatumwipanon" userId="d1c133972fb442e9" providerId="LiveId" clId="{3DCE7825-736E-4A18-8D26-08E5D112F10F}" dt="2018-12-14T13:31:59.408" v="7323" actId="478"/>
          <ac:grpSpMkLst>
            <pc:docMk/>
            <pc:sldMk cId="2843748187" sldId="290"/>
            <ac:grpSpMk id="5" creationId="{66FACDF2-9CB2-4C88-9A61-867459507B58}"/>
          </ac:grpSpMkLst>
        </pc:grpChg>
        <pc:grpChg chg="del">
          <ac:chgData name="Nuttakrid Uppatumwipanon" userId="d1c133972fb442e9" providerId="LiveId" clId="{3DCE7825-736E-4A18-8D26-08E5D112F10F}" dt="2018-12-14T13:26:58.650" v="7137" actId="478"/>
          <ac:grpSpMkLst>
            <pc:docMk/>
            <pc:sldMk cId="2843748187" sldId="290"/>
            <ac:grpSpMk id="14" creationId="{B0D67127-F45C-4C2A-8888-8FAC1B963473}"/>
          </ac:grpSpMkLst>
        </pc:grpChg>
        <pc:grpChg chg="del">
          <ac:chgData name="Nuttakrid Uppatumwipanon" userId="d1c133972fb442e9" providerId="LiveId" clId="{3DCE7825-736E-4A18-8D26-08E5D112F10F}" dt="2018-12-14T13:26:57.347" v="7136" actId="478"/>
          <ac:grpSpMkLst>
            <pc:docMk/>
            <pc:sldMk cId="2843748187" sldId="290"/>
            <ac:grpSpMk id="21" creationId="{D90A77D0-8E27-4D37-A344-7CDDD5303873}"/>
          </ac:grpSpMkLst>
        </pc:grpChg>
        <pc:picChg chg="add mod">
          <ac:chgData name="Nuttakrid Uppatumwipanon" userId="d1c133972fb442e9" providerId="LiveId" clId="{3DCE7825-736E-4A18-8D26-08E5D112F10F}" dt="2018-12-14T14:16:52.276" v="8123" actId="1076"/>
          <ac:picMkLst>
            <pc:docMk/>
            <pc:sldMk cId="2843748187" sldId="290"/>
            <ac:picMk id="3" creationId="{009BC6F0-C2AB-4C30-88AC-19F7021DA084}"/>
          </ac:picMkLst>
        </pc:picChg>
        <pc:picChg chg="add mod modCrop">
          <ac:chgData name="Nuttakrid Uppatumwipanon" userId="d1c133972fb442e9" providerId="LiveId" clId="{3DCE7825-736E-4A18-8D26-08E5D112F10F}" dt="2018-12-14T14:16:56.262" v="8124" actId="1076"/>
          <ac:picMkLst>
            <pc:docMk/>
            <pc:sldMk cId="2843748187" sldId="290"/>
            <ac:picMk id="10" creationId="{D0FB439B-9EC5-4D4A-8AC6-FDFF966EDD69}"/>
          </ac:picMkLst>
        </pc:picChg>
        <pc:picChg chg="add mod">
          <ac:chgData name="Nuttakrid Uppatumwipanon" userId="d1c133972fb442e9" providerId="LiveId" clId="{3DCE7825-736E-4A18-8D26-08E5D112F10F}" dt="2018-12-14T14:17:11.124" v="8128" actId="1076"/>
          <ac:picMkLst>
            <pc:docMk/>
            <pc:sldMk cId="2843748187" sldId="290"/>
            <ac:picMk id="12" creationId="{C73F04AC-A37C-4090-953E-3071E6F9AF46}"/>
          </ac:picMkLst>
        </pc:picChg>
        <pc:picChg chg="add del mod">
          <ac:chgData name="Nuttakrid Uppatumwipanon" userId="d1c133972fb442e9" providerId="LiveId" clId="{3DCE7825-736E-4A18-8D26-08E5D112F10F}" dt="2018-12-14T13:43:09.288" v="7816" actId="478"/>
          <ac:picMkLst>
            <pc:docMk/>
            <pc:sldMk cId="2843748187" sldId="290"/>
            <ac:picMk id="28" creationId="{7CE512F9-0DA6-4D86-8DAF-5B8AAF2B7FBC}"/>
          </ac:picMkLst>
        </pc:picChg>
        <pc:picChg chg="add mod modCrop">
          <ac:chgData name="Nuttakrid Uppatumwipanon" userId="d1c133972fb442e9" providerId="LiveId" clId="{3DCE7825-736E-4A18-8D26-08E5D112F10F}" dt="2018-12-14T14:17:00.843" v="8126" actId="1076"/>
          <ac:picMkLst>
            <pc:docMk/>
            <pc:sldMk cId="2843748187" sldId="290"/>
            <ac:picMk id="30" creationId="{DAA0CF02-AD77-4389-A068-3EDEDE78C45F}"/>
          </ac:picMkLst>
        </pc:picChg>
        <pc:picChg chg="del">
          <ac:chgData name="Nuttakrid Uppatumwipanon" userId="d1c133972fb442e9" providerId="LiveId" clId="{3DCE7825-736E-4A18-8D26-08E5D112F10F}" dt="2018-12-14T13:45:41.415" v="7841" actId="478"/>
          <ac:picMkLst>
            <pc:docMk/>
            <pc:sldMk cId="2843748187" sldId="290"/>
            <ac:picMk id="31" creationId="{EA768C75-E561-40C4-8A8F-9D71944B69ED}"/>
          </ac:picMkLst>
        </pc:picChg>
      </pc:sldChg>
      <pc:sldChg chg="addSp delSp modSp">
        <pc:chgData name="Nuttakrid Uppatumwipanon" userId="d1c133972fb442e9" providerId="LiveId" clId="{3DCE7825-736E-4A18-8D26-08E5D112F10F}" dt="2018-12-14T14:12:20.902" v="8115" actId="207"/>
        <pc:sldMkLst>
          <pc:docMk/>
          <pc:sldMk cId="393103709" sldId="291"/>
        </pc:sldMkLst>
        <pc:spChg chg="del mod">
          <ac:chgData name="Nuttakrid Uppatumwipanon" userId="d1c133972fb442e9" providerId="LiveId" clId="{3DCE7825-736E-4A18-8D26-08E5D112F10F}" dt="2018-12-14T13:46:06.902" v="7867" actId="478"/>
          <ac:spMkLst>
            <pc:docMk/>
            <pc:sldMk cId="393103709" sldId="291"/>
            <ac:spMk id="4" creationId="{5EC64299-5268-428C-8BA5-4F65F0AD598D}"/>
          </ac:spMkLst>
        </pc:spChg>
        <pc:spChg chg="add del mod">
          <ac:chgData name="Nuttakrid Uppatumwipanon" userId="d1c133972fb442e9" providerId="LiveId" clId="{3DCE7825-736E-4A18-8D26-08E5D112F10F}" dt="2018-12-14T13:46:09.465" v="7868" actId="478"/>
          <ac:spMkLst>
            <pc:docMk/>
            <pc:sldMk cId="393103709" sldId="291"/>
            <ac:spMk id="5" creationId="{E983E4AC-03F2-4CB9-B7E3-3A8705989A03}"/>
          </ac:spMkLst>
        </pc:spChg>
        <pc:spChg chg="del">
          <ac:chgData name="Nuttakrid Uppatumwipanon" userId="d1c133972fb442e9" providerId="LiveId" clId="{3DCE7825-736E-4A18-8D26-08E5D112F10F}" dt="2018-12-14T13:46:11.275" v="7869" actId="478"/>
          <ac:spMkLst>
            <pc:docMk/>
            <pc:sldMk cId="393103709" sldId="291"/>
            <ac:spMk id="24" creationId="{93445E22-EE98-4DB3-ADBC-F8706A684C04}"/>
          </ac:spMkLst>
        </pc:spChg>
        <pc:spChg chg="del">
          <ac:chgData name="Nuttakrid Uppatumwipanon" userId="d1c133972fb442e9" providerId="LiveId" clId="{3DCE7825-736E-4A18-8D26-08E5D112F10F}" dt="2018-12-14T13:46:14.658" v="7871" actId="478"/>
          <ac:spMkLst>
            <pc:docMk/>
            <pc:sldMk cId="393103709" sldId="291"/>
            <ac:spMk id="25" creationId="{79933071-DD8A-42E7-ACE9-901B068F9808}"/>
          </ac:spMkLst>
        </pc:spChg>
        <pc:spChg chg="del">
          <ac:chgData name="Nuttakrid Uppatumwipanon" userId="d1c133972fb442e9" providerId="LiveId" clId="{3DCE7825-736E-4A18-8D26-08E5D112F10F}" dt="2018-12-14T13:46:18.627" v="7873" actId="478"/>
          <ac:spMkLst>
            <pc:docMk/>
            <pc:sldMk cId="393103709" sldId="291"/>
            <ac:spMk id="26" creationId="{EC1E5C91-D86F-4E3D-84E9-F8DAADE2BC1F}"/>
          </ac:spMkLst>
        </pc:spChg>
        <pc:spChg chg="mod">
          <ac:chgData name="Nuttakrid Uppatumwipanon" userId="d1c133972fb442e9" providerId="LiveId" clId="{3DCE7825-736E-4A18-8D26-08E5D112F10F}" dt="2018-12-14T14:12:20.902" v="8115" actId="207"/>
          <ac:spMkLst>
            <pc:docMk/>
            <pc:sldMk cId="393103709" sldId="291"/>
            <ac:spMk id="132" creationId="{00000000-0000-0000-0000-000000000000}"/>
          </ac:spMkLst>
        </pc:spChg>
        <pc:picChg chg="del mod">
          <ac:chgData name="Nuttakrid Uppatumwipanon" userId="d1c133972fb442e9" providerId="LiveId" clId="{3DCE7825-736E-4A18-8D26-08E5D112F10F}" dt="2018-12-14T13:46:04.610" v="7866" actId="478"/>
          <ac:picMkLst>
            <pc:docMk/>
            <pc:sldMk cId="393103709" sldId="291"/>
            <ac:picMk id="3" creationId="{009BC6F0-C2AB-4C30-88AC-19F7021DA084}"/>
          </ac:picMkLst>
        </pc:picChg>
        <pc:picChg chg="add mod modCrop">
          <ac:chgData name="Nuttakrid Uppatumwipanon" userId="d1c133972fb442e9" providerId="LiveId" clId="{3DCE7825-736E-4A18-8D26-08E5D112F10F}" dt="2018-12-14T13:49:22.778" v="7915" actId="1076"/>
          <ac:picMkLst>
            <pc:docMk/>
            <pc:sldMk cId="393103709" sldId="291"/>
            <ac:picMk id="7" creationId="{78A69749-BB36-4F1D-9C90-20459391AFDB}"/>
          </ac:picMkLst>
        </pc:picChg>
        <pc:picChg chg="del">
          <ac:chgData name="Nuttakrid Uppatumwipanon" userId="d1c133972fb442e9" providerId="LiveId" clId="{3DCE7825-736E-4A18-8D26-08E5D112F10F}" dt="2018-12-14T13:46:12.930" v="7870" actId="478"/>
          <ac:picMkLst>
            <pc:docMk/>
            <pc:sldMk cId="393103709" sldId="291"/>
            <ac:picMk id="10" creationId="{D0FB439B-9EC5-4D4A-8AC6-FDFF966EDD69}"/>
          </ac:picMkLst>
        </pc:picChg>
        <pc:picChg chg="del">
          <ac:chgData name="Nuttakrid Uppatumwipanon" userId="d1c133972fb442e9" providerId="LiveId" clId="{3DCE7825-736E-4A18-8D26-08E5D112F10F}" dt="2018-12-14T13:46:16.060" v="7872" actId="478"/>
          <ac:picMkLst>
            <pc:docMk/>
            <pc:sldMk cId="393103709" sldId="291"/>
            <ac:picMk id="12" creationId="{C73F04AC-A37C-4090-953E-3071E6F9AF46}"/>
          </ac:picMkLst>
        </pc:picChg>
        <pc:picChg chg="del">
          <ac:chgData name="Nuttakrid Uppatumwipanon" userId="d1c133972fb442e9" providerId="LiveId" clId="{3DCE7825-736E-4A18-8D26-08E5D112F10F}" dt="2018-12-14T13:46:20.118" v="7874" actId="478"/>
          <ac:picMkLst>
            <pc:docMk/>
            <pc:sldMk cId="393103709" sldId="291"/>
            <ac:picMk id="30" creationId="{DAA0CF02-AD77-4389-A068-3EDEDE78C45F}"/>
          </ac:picMkLst>
        </pc:picChg>
      </pc:sldChg>
      <pc:sldChg chg="addSp delSp modSp">
        <pc:chgData name="Nuttakrid Uppatumwipanon" userId="d1c133972fb442e9" providerId="LiveId" clId="{3DCE7825-736E-4A18-8D26-08E5D112F10F}" dt="2018-12-15T12:39:18.587" v="12983" actId="1076"/>
        <pc:sldMkLst>
          <pc:docMk/>
          <pc:sldMk cId="4234090170" sldId="292"/>
        </pc:sldMkLst>
        <pc:spChg chg="add mod">
          <ac:chgData name="Nuttakrid Uppatumwipanon" userId="d1c133972fb442e9" providerId="LiveId" clId="{3DCE7825-736E-4A18-8D26-08E5D112F10F}" dt="2018-12-15T12:39:18.587" v="12983" actId="1076"/>
          <ac:spMkLst>
            <pc:docMk/>
            <pc:sldMk cId="4234090170" sldId="292"/>
            <ac:spMk id="3" creationId="{7CD7D95F-157D-4CA5-B837-BB8E4063F6CE}"/>
          </ac:spMkLst>
        </pc:spChg>
        <pc:spChg chg="mod">
          <ac:chgData name="Nuttakrid Uppatumwipanon" userId="d1c133972fb442e9" providerId="LiveId" clId="{3DCE7825-736E-4A18-8D26-08E5D112F10F}" dt="2018-12-14T14:04:25.691" v="8107" actId="1076"/>
          <ac:spMkLst>
            <pc:docMk/>
            <pc:sldMk cId="4234090170" sldId="292"/>
            <ac:spMk id="81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4T14:04:31.411" v="8108" actId="1076"/>
          <ac:spMkLst>
            <pc:docMk/>
            <pc:sldMk cId="4234090170" sldId="292"/>
            <ac:spMk id="82" creationId="{00000000-0000-0000-0000-000000000000}"/>
          </ac:spMkLst>
        </pc:spChg>
        <pc:picChg chg="add mod">
          <ac:chgData name="Nuttakrid Uppatumwipanon" userId="d1c133972fb442e9" providerId="LiveId" clId="{3DCE7825-736E-4A18-8D26-08E5D112F10F}" dt="2018-12-14T14:00:03.195" v="8074" actId="1076"/>
          <ac:picMkLst>
            <pc:docMk/>
            <pc:sldMk cId="4234090170" sldId="292"/>
            <ac:picMk id="2" creationId="{F5C02C2C-0EE9-4DD3-AA2E-05224F97E84D}"/>
          </ac:picMkLst>
        </pc:picChg>
        <pc:picChg chg="del">
          <ac:chgData name="Nuttakrid Uppatumwipanon" userId="d1c133972fb442e9" providerId="LiveId" clId="{3DCE7825-736E-4A18-8D26-08E5D112F10F}" dt="2018-12-14T13:59:21.477" v="8064" actId="478"/>
          <ac:picMkLst>
            <pc:docMk/>
            <pc:sldMk cId="4234090170" sldId="292"/>
            <ac:picMk id="3" creationId="{5E429212-CA8A-41F7-BB00-09F3FF9F84E1}"/>
          </ac:picMkLst>
        </pc:picChg>
      </pc:sldChg>
      <pc:sldChg chg="addSp delSp modSp">
        <pc:chgData name="Nuttakrid Uppatumwipanon" userId="d1c133972fb442e9" providerId="LiveId" clId="{3DCE7825-736E-4A18-8D26-08E5D112F10F}" dt="2018-12-15T12:09:13.098" v="12448" actId="20577"/>
        <pc:sldMkLst>
          <pc:docMk/>
          <pc:sldMk cId="1245289109" sldId="293"/>
        </pc:sldMkLst>
        <pc:spChg chg="add mod">
          <ac:chgData name="Nuttakrid Uppatumwipanon" userId="d1c133972fb442e9" providerId="LiveId" clId="{3DCE7825-736E-4A18-8D26-08E5D112F10F}" dt="2018-12-15T11:08:11.180" v="10860" actId="2711"/>
          <ac:spMkLst>
            <pc:docMk/>
            <pc:sldMk cId="1245289109" sldId="293"/>
            <ac:spMk id="14" creationId="{71623C90-667B-4FB5-A1C1-8C61C05FA67C}"/>
          </ac:spMkLst>
        </pc:spChg>
        <pc:spChg chg="add mod">
          <ac:chgData name="Nuttakrid Uppatumwipanon" userId="d1c133972fb442e9" providerId="LiveId" clId="{3DCE7825-736E-4A18-8D26-08E5D112F10F}" dt="2018-12-15T12:09:13.098" v="12448" actId="20577"/>
          <ac:spMkLst>
            <pc:docMk/>
            <pc:sldMk cId="1245289109" sldId="293"/>
            <ac:spMk id="21" creationId="{096D9D13-A0A7-4ED1-A640-5879A0A3627C}"/>
          </ac:spMkLst>
        </pc:spChg>
        <pc:spChg chg="del">
          <ac:chgData name="Nuttakrid Uppatumwipanon" userId="d1c133972fb442e9" providerId="LiveId" clId="{3DCE7825-736E-4A18-8D26-08E5D112F10F}" dt="2018-12-15T08:42:40.172" v="10761" actId="478"/>
          <ac:spMkLst>
            <pc:docMk/>
            <pc:sldMk cId="1245289109" sldId="293"/>
            <ac:spMk id="158" creationId="{00000000-0000-0000-0000-000000000000}"/>
          </ac:spMkLst>
        </pc:spChg>
        <pc:grpChg chg="add">
          <ac:chgData name="Nuttakrid Uppatumwipanon" userId="d1c133972fb442e9" providerId="LiveId" clId="{3DCE7825-736E-4A18-8D26-08E5D112F10F}" dt="2018-12-15T03:32:46.515" v="8159"/>
          <ac:grpSpMkLst>
            <pc:docMk/>
            <pc:sldMk cId="1245289109" sldId="293"/>
            <ac:grpSpMk id="16" creationId="{1D5FC53C-D869-4DB0-ACC0-7C93E82AD8C6}"/>
          </ac:grpSpMkLst>
        </pc:grpChg>
        <pc:picChg chg="add">
          <ac:chgData name="Nuttakrid Uppatumwipanon" userId="d1c133972fb442e9" providerId="LiveId" clId="{3DCE7825-736E-4A18-8D26-08E5D112F10F}" dt="2018-12-15T03:30:51.633" v="8157"/>
          <ac:picMkLst>
            <pc:docMk/>
            <pc:sldMk cId="1245289109" sldId="293"/>
            <ac:picMk id="2" creationId="{48E42956-A72D-4402-AB16-5C86F4699F73}"/>
          </ac:picMkLst>
        </pc:picChg>
        <pc:picChg chg="add mod">
          <ac:chgData name="Nuttakrid Uppatumwipanon" userId="d1c133972fb442e9" providerId="LiveId" clId="{3DCE7825-736E-4A18-8D26-08E5D112F10F}" dt="2018-12-15T03:39:15.158" v="8161" actId="931"/>
          <ac:picMkLst>
            <pc:docMk/>
            <pc:sldMk cId="1245289109" sldId="293"/>
            <ac:picMk id="4" creationId="{09497FFA-4466-4958-B85E-B9A1797BC68C}"/>
          </ac:picMkLst>
        </pc:picChg>
      </pc:sldChg>
      <pc:sldChg chg="addSp delSp modSp">
        <pc:chgData name="Nuttakrid Uppatumwipanon" userId="d1c133972fb442e9" providerId="LiveId" clId="{3DCE7825-736E-4A18-8D26-08E5D112F10F}" dt="2018-12-15T11:11:50.386" v="10872" actId="20577"/>
        <pc:sldMkLst>
          <pc:docMk/>
          <pc:sldMk cId="3712447899" sldId="294"/>
        </pc:sldMkLst>
        <pc:spChg chg="add">
          <ac:chgData name="Nuttakrid Uppatumwipanon" userId="d1c133972fb442e9" providerId="LiveId" clId="{3DCE7825-736E-4A18-8D26-08E5D112F10F}" dt="2018-12-15T03:43:49.266" v="8162"/>
          <ac:spMkLst>
            <pc:docMk/>
            <pc:sldMk cId="3712447899" sldId="294"/>
            <ac:spMk id="2" creationId="{52AD33F8-3C32-4DCC-A370-8A468616A149}"/>
          </ac:spMkLst>
        </pc:spChg>
        <pc:spChg chg="mod">
          <ac:chgData name="Nuttakrid Uppatumwipanon" userId="d1c133972fb442e9" providerId="LiveId" clId="{3DCE7825-736E-4A18-8D26-08E5D112F10F}" dt="2018-12-15T11:08:26.384" v="10861" actId="2711"/>
          <ac:spMkLst>
            <pc:docMk/>
            <pc:sldMk cId="3712447899" sldId="294"/>
            <ac:spMk id="14" creationId="{71623C90-667B-4FB5-A1C1-8C61C05FA67C}"/>
          </ac:spMkLst>
        </pc:spChg>
        <pc:spChg chg="mod">
          <ac:chgData name="Nuttakrid Uppatumwipanon" userId="d1c133972fb442e9" providerId="LiveId" clId="{3DCE7825-736E-4A18-8D26-08E5D112F10F}" dt="2018-12-15T11:11:50.386" v="10872" actId="20577"/>
          <ac:spMkLst>
            <pc:docMk/>
            <pc:sldMk cId="3712447899" sldId="294"/>
            <ac:spMk id="21" creationId="{096D9D13-A0A7-4ED1-A640-5879A0A3627C}"/>
          </ac:spMkLst>
        </pc:spChg>
        <pc:spChg chg="del mod">
          <ac:chgData name="Nuttakrid Uppatumwipanon" userId="d1c133972fb442e9" providerId="LiveId" clId="{3DCE7825-736E-4A18-8D26-08E5D112F10F}" dt="2018-12-15T08:42:31.530" v="10758" actId="478"/>
          <ac:spMkLst>
            <pc:docMk/>
            <pc:sldMk cId="3712447899" sldId="294"/>
            <ac:spMk id="158" creationId="{00000000-0000-0000-0000-000000000000}"/>
          </ac:spMkLst>
        </pc:spChg>
        <pc:picChg chg="add mod">
          <ac:chgData name="Nuttakrid Uppatumwipanon" userId="d1c133972fb442e9" providerId="LiveId" clId="{3DCE7825-736E-4A18-8D26-08E5D112F10F}" dt="2018-12-15T08:26:47.055" v="10643" actId="1076"/>
          <ac:picMkLst>
            <pc:docMk/>
            <pc:sldMk cId="3712447899" sldId="294"/>
            <ac:picMk id="5" creationId="{528FE564-712C-45A8-86C5-577DE6FF31AE}"/>
          </ac:picMkLst>
        </pc:picChg>
      </pc:sldChg>
      <pc:sldChg chg="addSp delSp modSp">
        <pc:chgData name="Nuttakrid Uppatumwipanon" userId="d1c133972fb442e9" providerId="LiveId" clId="{3DCE7825-736E-4A18-8D26-08E5D112F10F}" dt="2018-12-15T12:51:15.404" v="12988" actId="1076"/>
        <pc:sldMkLst>
          <pc:docMk/>
          <pc:sldMk cId="1292300495" sldId="295"/>
        </pc:sldMkLst>
        <pc:spChg chg="mod">
          <ac:chgData name="Nuttakrid Uppatumwipanon" userId="d1c133972fb442e9" providerId="LiveId" clId="{3DCE7825-736E-4A18-8D26-08E5D112F10F}" dt="2018-12-15T12:26:14.682" v="12965" actId="404"/>
          <ac:spMkLst>
            <pc:docMk/>
            <pc:sldMk cId="1292300495" sldId="295"/>
            <ac:spMk id="14" creationId="{71623C90-667B-4FB5-A1C1-8C61C05FA67C}"/>
          </ac:spMkLst>
        </pc:spChg>
        <pc:spChg chg="mod">
          <ac:chgData name="Nuttakrid Uppatumwipanon" userId="d1c133972fb442e9" providerId="LiveId" clId="{3DCE7825-736E-4A18-8D26-08E5D112F10F}" dt="2018-12-15T08:25:05.648" v="10637" actId="404"/>
          <ac:spMkLst>
            <pc:docMk/>
            <pc:sldMk cId="1292300495" sldId="295"/>
            <ac:spMk id="21" creationId="{096D9D13-A0A7-4ED1-A640-5879A0A3627C}"/>
          </ac:spMkLst>
        </pc:spChg>
        <pc:spChg chg="del mod">
          <ac:chgData name="Nuttakrid Uppatumwipanon" userId="d1c133972fb442e9" providerId="LiveId" clId="{3DCE7825-736E-4A18-8D26-08E5D112F10F}" dt="2018-12-15T08:42:34.145" v="10760" actId="478"/>
          <ac:spMkLst>
            <pc:docMk/>
            <pc:sldMk cId="1292300495" sldId="295"/>
            <ac:spMk id="158" creationId="{00000000-0000-0000-0000-000000000000}"/>
          </ac:spMkLst>
        </pc:spChg>
        <pc:picChg chg="add mod modCrop">
          <ac:chgData name="Nuttakrid Uppatumwipanon" userId="d1c133972fb442e9" providerId="LiveId" clId="{3DCE7825-736E-4A18-8D26-08E5D112F10F}" dt="2018-12-15T12:51:12.894" v="12987" actId="1076"/>
          <ac:picMkLst>
            <pc:docMk/>
            <pc:sldMk cId="1292300495" sldId="295"/>
            <ac:picMk id="3" creationId="{06649AB2-E97B-42EA-A490-20AA39BD0A4D}"/>
          </ac:picMkLst>
        </pc:picChg>
        <pc:picChg chg="add mod">
          <ac:chgData name="Nuttakrid Uppatumwipanon" userId="d1c133972fb442e9" providerId="LiveId" clId="{3DCE7825-736E-4A18-8D26-08E5D112F10F}" dt="2018-12-15T12:51:15.404" v="12988" actId="1076"/>
          <ac:picMkLst>
            <pc:docMk/>
            <pc:sldMk cId="1292300495" sldId="295"/>
            <ac:picMk id="6" creationId="{9C9C29F0-800F-4914-AC88-57FDAFD5D7BB}"/>
          </ac:picMkLst>
        </pc:picChg>
      </pc:sldChg>
      <pc:sldChg chg="addSp">
        <pc:chgData name="Nuttakrid Uppatumwipanon" userId="d1c133972fb442e9" providerId="LiveId" clId="{3DCE7825-736E-4A18-8D26-08E5D112F10F}" dt="2018-12-15T04:25:36.223" v="8176"/>
        <pc:sldMkLst>
          <pc:docMk/>
          <pc:sldMk cId="3505219126" sldId="296"/>
        </pc:sldMkLst>
        <pc:picChg chg="add">
          <ac:chgData name="Nuttakrid Uppatumwipanon" userId="d1c133972fb442e9" providerId="LiveId" clId="{3DCE7825-736E-4A18-8D26-08E5D112F10F}" dt="2018-12-15T04:25:36.223" v="8176"/>
          <ac:picMkLst>
            <pc:docMk/>
            <pc:sldMk cId="3505219126" sldId="296"/>
            <ac:picMk id="3" creationId="{48180BA3-4FBB-44A1-9E8B-94A58461A49A}"/>
          </ac:picMkLst>
        </pc:picChg>
      </pc:sldChg>
      <pc:sldChg chg="addSp modSp">
        <pc:chgData name="Nuttakrid Uppatumwipanon" userId="d1c133972fb442e9" providerId="LiveId" clId="{3DCE7825-736E-4A18-8D26-08E5D112F10F}" dt="2018-12-15T08:46:00.596" v="10814" actId="1076"/>
        <pc:sldMkLst>
          <pc:docMk/>
          <pc:sldMk cId="545139736" sldId="297"/>
        </pc:sldMkLst>
        <pc:spChg chg="mod">
          <ac:chgData name="Nuttakrid Uppatumwipanon" userId="d1c133972fb442e9" providerId="LiveId" clId="{3DCE7825-736E-4A18-8D26-08E5D112F10F}" dt="2018-12-15T08:45:52.421" v="10813" actId="1076"/>
          <ac:spMkLst>
            <pc:docMk/>
            <pc:sldMk cId="545139736" sldId="297"/>
            <ac:spMk id="81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08:46:00.596" v="10814" actId="1076"/>
          <ac:spMkLst>
            <pc:docMk/>
            <pc:sldMk cId="545139736" sldId="297"/>
            <ac:spMk id="82" creationId="{00000000-0000-0000-0000-000000000000}"/>
          </ac:spMkLst>
        </pc:spChg>
        <pc:grpChg chg="add">
          <ac:chgData name="Nuttakrid Uppatumwipanon" userId="d1c133972fb442e9" providerId="LiveId" clId="{3DCE7825-736E-4A18-8D26-08E5D112F10F}" dt="2018-12-15T04:56:24.304" v="8177"/>
          <ac:grpSpMkLst>
            <pc:docMk/>
            <pc:sldMk cId="545139736" sldId="297"/>
            <ac:grpSpMk id="5" creationId="{78EE023C-FD15-4A95-87B9-DF35141CCD86}"/>
          </ac:grpSpMkLst>
        </pc:grpChg>
      </pc:sldChg>
      <pc:sldChg chg="addSp delSp modSp add ord">
        <pc:chgData name="Nuttakrid Uppatumwipanon" userId="d1c133972fb442e9" providerId="LiveId" clId="{3DCE7825-736E-4A18-8D26-08E5D112F10F}" dt="2018-12-15T11:57:43.389" v="12323" actId="1076"/>
        <pc:sldMkLst>
          <pc:docMk/>
          <pc:sldMk cId="1299965226" sldId="298"/>
        </pc:sldMkLst>
        <pc:spChg chg="add del mod">
          <ac:chgData name="Nuttakrid Uppatumwipanon" userId="d1c133972fb442e9" providerId="LiveId" clId="{3DCE7825-736E-4A18-8D26-08E5D112F10F}" dt="2018-12-15T08:09:54.109" v="10524" actId="478"/>
          <ac:spMkLst>
            <pc:docMk/>
            <pc:sldMk cId="1299965226" sldId="298"/>
            <ac:spMk id="4" creationId="{B9A16237-A022-4B0D-8AA8-1EEC3F3D736C}"/>
          </ac:spMkLst>
        </pc:spChg>
        <pc:spChg chg="add mod">
          <ac:chgData name="Nuttakrid Uppatumwipanon" userId="d1c133972fb442e9" providerId="LiveId" clId="{3DCE7825-736E-4A18-8D26-08E5D112F10F}" dt="2018-12-15T11:29:31.179" v="11349" actId="207"/>
          <ac:spMkLst>
            <pc:docMk/>
            <pc:sldMk cId="1299965226" sldId="298"/>
            <ac:spMk id="5" creationId="{59328DC3-9285-440F-BB06-52B8ECA707CB}"/>
          </ac:spMkLst>
        </pc:spChg>
        <pc:spChg chg="del mod">
          <ac:chgData name="Nuttakrid Uppatumwipanon" userId="d1c133972fb442e9" providerId="LiveId" clId="{3DCE7825-736E-4A18-8D26-08E5D112F10F}" dt="2018-12-15T08:43:28.188" v="10770" actId="478"/>
          <ac:spMkLst>
            <pc:docMk/>
            <pc:sldMk cId="1299965226" sldId="298"/>
            <ac:spMk id="172" creationId="{00000000-0000-0000-0000-000000000000}"/>
          </ac:spMkLst>
        </pc:spChg>
        <pc:picChg chg="add mod">
          <ac:chgData name="Nuttakrid Uppatumwipanon" userId="d1c133972fb442e9" providerId="LiveId" clId="{3DCE7825-736E-4A18-8D26-08E5D112F10F}" dt="2018-12-15T11:57:43.389" v="12323" actId="1076"/>
          <ac:picMkLst>
            <pc:docMk/>
            <pc:sldMk cId="1299965226" sldId="298"/>
            <ac:picMk id="3" creationId="{C3C76930-ADE8-4E5B-A4E4-35880A774CA4}"/>
          </ac:picMkLst>
        </pc:picChg>
      </pc:sldChg>
      <pc:sldChg chg="addSp modSp">
        <pc:chgData name="Nuttakrid Uppatumwipanon" userId="d1c133972fb442e9" providerId="LiveId" clId="{3DCE7825-736E-4A18-8D26-08E5D112F10F}" dt="2018-12-15T12:24:50.353" v="12963" actId="1076"/>
        <pc:sldMkLst>
          <pc:docMk/>
          <pc:sldMk cId="667769563" sldId="299"/>
        </pc:sldMkLst>
        <pc:spChg chg="mod">
          <ac:chgData name="Nuttakrid Uppatumwipanon" userId="d1c133972fb442e9" providerId="LiveId" clId="{3DCE7825-736E-4A18-8D26-08E5D112F10F}" dt="2018-12-15T12:24:15.609" v="12958" actId="1076"/>
          <ac:spMkLst>
            <pc:docMk/>
            <pc:sldMk cId="667769563" sldId="299"/>
            <ac:spMk id="102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12:24:50.353" v="12963" actId="1076"/>
          <ac:spMkLst>
            <pc:docMk/>
            <pc:sldMk cId="667769563" sldId="299"/>
            <ac:spMk id="103" creationId="{00000000-0000-0000-0000-000000000000}"/>
          </ac:spMkLst>
        </pc:spChg>
        <pc:grpChg chg="add">
          <ac:chgData name="Nuttakrid Uppatumwipanon" userId="d1c133972fb442e9" providerId="LiveId" clId="{3DCE7825-736E-4A18-8D26-08E5D112F10F}" dt="2018-12-15T05:11:35.770" v="8185"/>
          <ac:grpSpMkLst>
            <pc:docMk/>
            <pc:sldMk cId="667769563" sldId="299"/>
            <ac:grpSpMk id="6" creationId="{9871DF79-A743-412A-A661-85C306C31675}"/>
          </ac:grpSpMkLst>
        </pc:grpChg>
        <pc:grpChg chg="add mod">
          <ac:chgData name="Nuttakrid Uppatumwipanon" userId="d1c133972fb442e9" providerId="LiveId" clId="{3DCE7825-736E-4A18-8D26-08E5D112F10F}" dt="2018-12-15T12:24:44.280" v="12962" actId="14100"/>
          <ac:grpSpMkLst>
            <pc:docMk/>
            <pc:sldMk cId="667769563" sldId="299"/>
            <ac:grpSpMk id="9" creationId="{186E2821-ADC1-4215-A046-D73D419E1162}"/>
          </ac:grpSpMkLst>
        </pc:grpChg>
        <pc:picChg chg="add">
          <ac:chgData name="Nuttakrid Uppatumwipanon" userId="d1c133972fb442e9" providerId="LiveId" clId="{3DCE7825-736E-4A18-8D26-08E5D112F10F}" dt="2018-12-15T05:12:10.607" v="8186"/>
          <ac:picMkLst>
            <pc:docMk/>
            <pc:sldMk cId="667769563" sldId="299"/>
            <ac:picMk id="2" creationId="{2F2EEEF0-3FA8-45DC-B360-314AA3411D09}"/>
          </ac:picMkLst>
        </pc:picChg>
      </pc:sldChg>
      <pc:sldChg chg="addSp delSp modSp">
        <pc:chgData name="Nuttakrid Uppatumwipanon" userId="d1c133972fb442e9" providerId="LiveId" clId="{3DCE7825-736E-4A18-8D26-08E5D112F10F}" dt="2018-12-15T12:47:43.438" v="12984" actId="1076"/>
        <pc:sldMkLst>
          <pc:docMk/>
          <pc:sldMk cId="3400288668" sldId="300"/>
        </pc:sldMkLst>
        <pc:spChg chg="add del mod">
          <ac:chgData name="Nuttakrid Uppatumwipanon" userId="d1c133972fb442e9" providerId="LiveId" clId="{3DCE7825-736E-4A18-8D26-08E5D112F10F}" dt="2018-12-15T11:46:47.424" v="12082"/>
          <ac:spMkLst>
            <pc:docMk/>
            <pc:sldMk cId="3400288668" sldId="300"/>
            <ac:spMk id="10" creationId="{6ADEF334-2576-415C-942E-D817E5A798AB}"/>
          </ac:spMkLst>
        </pc:spChg>
        <pc:spChg chg="add mod">
          <ac:chgData name="Nuttakrid Uppatumwipanon" userId="d1c133972fb442e9" providerId="LiveId" clId="{3DCE7825-736E-4A18-8D26-08E5D112F10F}" dt="2018-12-15T12:38:52.174" v="12982" actId="1076"/>
          <ac:spMkLst>
            <pc:docMk/>
            <pc:sldMk cId="3400288668" sldId="300"/>
            <ac:spMk id="17" creationId="{E5AD200E-AB4C-43CB-AC23-95E8BCEEC6B0}"/>
          </ac:spMkLst>
        </pc:spChg>
        <pc:spChg chg="add del">
          <ac:chgData name="Nuttakrid Uppatumwipanon" userId="d1c133972fb442e9" providerId="LiveId" clId="{3DCE7825-736E-4A18-8D26-08E5D112F10F}" dt="2018-12-15T12:07:25.692" v="12392" actId="478"/>
          <ac:spMkLst>
            <pc:docMk/>
            <pc:sldMk cId="3400288668" sldId="300"/>
            <ac:spMk id="20" creationId="{574943D2-EDDC-4CF3-AB33-4EAB1B74BB63}"/>
          </ac:spMkLst>
        </pc:spChg>
        <pc:spChg chg="add del mod">
          <ac:chgData name="Nuttakrid Uppatumwipanon" userId="d1c133972fb442e9" providerId="LiveId" clId="{3DCE7825-736E-4A18-8D26-08E5D112F10F}" dt="2018-12-15T12:47:43.438" v="12984" actId="1076"/>
          <ac:spMkLst>
            <pc:docMk/>
            <pc:sldMk cId="3400288668" sldId="300"/>
            <ac:spMk id="102" creationId="{00000000-0000-0000-0000-000000000000}"/>
          </ac:spMkLst>
        </pc:spChg>
        <pc:spChg chg="add del">
          <ac:chgData name="Nuttakrid Uppatumwipanon" userId="d1c133972fb442e9" providerId="LiveId" clId="{3DCE7825-736E-4A18-8D26-08E5D112F10F}" dt="2018-12-15T11:47:46.382" v="12124" actId="478"/>
          <ac:spMkLst>
            <pc:docMk/>
            <pc:sldMk cId="3400288668" sldId="300"/>
            <ac:spMk id="103" creationId="{00000000-0000-0000-0000-000000000000}"/>
          </ac:spMkLst>
        </pc:spChg>
        <pc:grpChg chg="del">
          <ac:chgData name="Nuttakrid Uppatumwipanon" userId="d1c133972fb442e9" providerId="LiveId" clId="{3DCE7825-736E-4A18-8D26-08E5D112F10F}" dt="2018-12-15T11:45:48.192" v="12073" actId="478"/>
          <ac:grpSpMkLst>
            <pc:docMk/>
            <pc:sldMk cId="3400288668" sldId="300"/>
            <ac:grpSpMk id="11" creationId="{5C2EDB58-F0AA-42DF-BFFD-97F00B3C2701}"/>
          </ac:grpSpMkLst>
        </pc:grpChg>
        <pc:grpChg chg="add del mod">
          <ac:chgData name="Nuttakrid Uppatumwipanon" userId="d1c133972fb442e9" providerId="LiveId" clId="{3DCE7825-736E-4A18-8D26-08E5D112F10F}" dt="2018-12-15T12:07:28.260" v="12399"/>
          <ac:grpSpMkLst>
            <pc:docMk/>
            <pc:sldMk cId="3400288668" sldId="300"/>
            <ac:grpSpMk id="18" creationId="{C28D4EDA-577E-405C-8E59-64EAC8754E4A}"/>
          </ac:grpSpMkLst>
        </pc:grpChg>
        <pc:picChg chg="del">
          <ac:chgData name="Nuttakrid Uppatumwipanon" userId="d1c133972fb442e9" providerId="LiveId" clId="{3DCE7825-736E-4A18-8D26-08E5D112F10F}" dt="2018-12-15T11:59:28.912" v="12333" actId="478"/>
          <ac:picMkLst>
            <pc:docMk/>
            <pc:sldMk cId="3400288668" sldId="300"/>
            <ac:picMk id="2" creationId="{98ED12B4-B923-4A62-B505-F15BE9FCACDD}"/>
          </ac:picMkLst>
        </pc:picChg>
      </pc:sldChg>
      <pc:sldChg chg="modSp del">
        <pc:chgData name="Nuttakrid Uppatumwipanon" userId="d1c133972fb442e9" providerId="LiveId" clId="{3DCE7825-736E-4A18-8D26-08E5D112F10F}" dt="2018-12-15T12:00:01.157" v="12341" actId="2696"/>
        <pc:sldMkLst>
          <pc:docMk/>
          <pc:sldMk cId="1931891309" sldId="301"/>
        </pc:sldMkLst>
        <pc:spChg chg="mod">
          <ac:chgData name="Nuttakrid Uppatumwipanon" userId="d1c133972fb442e9" providerId="LiveId" clId="{3DCE7825-736E-4A18-8D26-08E5D112F10F}" dt="2018-12-15T11:59:52.724" v="12340" actId="20577"/>
          <ac:spMkLst>
            <pc:docMk/>
            <pc:sldMk cId="1931891309" sldId="301"/>
            <ac:spMk id="73" creationId="{00000000-0000-0000-0000-000000000000}"/>
          </ac:spMkLst>
        </pc:spChg>
      </pc:sldChg>
      <pc:sldChg chg="addSp delSp modSp add">
        <pc:chgData name="Nuttakrid Uppatumwipanon" userId="d1c133972fb442e9" providerId="LiveId" clId="{3DCE7825-736E-4A18-8D26-08E5D112F10F}" dt="2018-12-15T12:02:08.900" v="12369" actId="1076"/>
        <pc:sldMkLst>
          <pc:docMk/>
          <pc:sldMk cId="2610628081" sldId="301"/>
        </pc:sldMkLst>
        <pc:spChg chg="add del mod">
          <ac:chgData name="Nuttakrid Uppatumwipanon" userId="d1c133972fb442e9" providerId="LiveId" clId="{3DCE7825-736E-4A18-8D26-08E5D112F10F}" dt="2018-12-15T12:01:20.880" v="12365" actId="478"/>
          <ac:spMkLst>
            <pc:docMk/>
            <pc:sldMk cId="2610628081" sldId="301"/>
            <ac:spMk id="3" creationId="{FDA95548-3018-462E-A7B0-730C84AE033A}"/>
          </ac:spMkLst>
        </pc:spChg>
        <pc:spChg chg="del">
          <ac:chgData name="Nuttakrid Uppatumwipanon" userId="d1c133972fb442e9" providerId="LiveId" clId="{3DCE7825-736E-4A18-8D26-08E5D112F10F}" dt="2018-12-15T12:01:19.375" v="12364" actId="478"/>
          <ac:spMkLst>
            <pc:docMk/>
            <pc:sldMk cId="2610628081" sldId="301"/>
            <ac:spMk id="115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12:02:08.900" v="12369" actId="1076"/>
          <ac:spMkLst>
            <pc:docMk/>
            <pc:sldMk cId="2610628081" sldId="301"/>
            <ac:spMk id="116" creationId="{00000000-0000-0000-0000-000000000000}"/>
          </ac:spMkLst>
        </pc:spChg>
        <pc:picChg chg="del">
          <ac:chgData name="Nuttakrid Uppatumwipanon" userId="d1c133972fb442e9" providerId="LiveId" clId="{3DCE7825-736E-4A18-8D26-08E5D112F10F}" dt="2018-12-15T12:01:47.085" v="12366" actId="478"/>
          <ac:picMkLst>
            <pc:docMk/>
            <pc:sldMk cId="2610628081" sldId="301"/>
            <ac:picMk id="5" creationId="{7AE17E90-FFDC-445B-9196-9480EB96630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99840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9757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39663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56753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70358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6308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82752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7182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00421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4962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35850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8240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56799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64290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36421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75895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442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0916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6457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FF9E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18063" y="805650"/>
            <a:ext cx="7507875" cy="3532200"/>
          </a:xfrm>
          <a:custGeom>
            <a:avLst/>
            <a:gdLst/>
            <a:ahLst/>
            <a:cxnLst/>
            <a:rect l="l" t="t" r="r" b="b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1524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296350" y="1991850"/>
            <a:ext cx="4551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FF9E00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818063" y="805650"/>
            <a:ext cx="7507875" cy="3532200"/>
          </a:xfrm>
          <a:custGeom>
            <a:avLst/>
            <a:gdLst/>
            <a:ahLst/>
            <a:cxnLst/>
            <a:rect l="l" t="t" r="r" b="b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762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933200" y="2189999"/>
            <a:ext cx="5277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505901"/>
            <a:ext cx="7772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-125" y="4337850"/>
            <a:ext cx="9144000" cy="8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rgbClr val="434343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818063" y="805650"/>
            <a:ext cx="7507875" cy="3532200"/>
          </a:xfrm>
          <a:custGeom>
            <a:avLst/>
            <a:gdLst/>
            <a:ahLst/>
            <a:cxnLst/>
            <a:rect l="l" t="t" r="r" b="b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2037600" y="2161800"/>
            <a:ext cx="50688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algn="ctr" rtl="0">
              <a:spcBef>
                <a:spcPts val="600"/>
              </a:spcBef>
              <a:spcAft>
                <a:spcPts val="0"/>
              </a:spcAft>
              <a:buSzPts val="1800"/>
              <a:buChar char="⊡"/>
              <a:defRPr sz="1800" i="1">
                <a:solidFill>
                  <a:srgbClr val="CCCCCC"/>
                </a:solidFill>
              </a:defRPr>
            </a:lvl1pPr>
            <a:lvl2pPr marL="914400" lvl="1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 i="1">
                <a:solidFill>
                  <a:srgbClr val="CCCCCC"/>
                </a:solidFill>
              </a:defRPr>
            </a:lvl2pPr>
            <a:lvl3pPr marL="1371600" lvl="2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 i="1">
                <a:solidFill>
                  <a:srgbClr val="CCCCCC"/>
                </a:solidFill>
              </a:defRPr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>
                <a:solidFill>
                  <a:srgbClr val="CCCCCC"/>
                </a:solidFill>
              </a:defRPr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>
                <a:solidFill>
                  <a:srgbClr val="CCCCCC"/>
                </a:solidFill>
              </a:defRPr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■"/>
              <a:defRPr i="1">
                <a:solidFill>
                  <a:srgbClr val="CCCCCC"/>
                </a:solidFill>
              </a:defRPr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  <a:defRPr i="1">
                <a:solidFill>
                  <a:srgbClr val="CCCCCC"/>
                </a:solidFill>
              </a:defRPr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○"/>
              <a:defRPr i="1">
                <a:solidFill>
                  <a:srgbClr val="CCCCCC"/>
                </a:solidFill>
              </a:defRPr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■"/>
              <a:defRPr i="1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3853200" y="293593"/>
            <a:ext cx="14376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9600">
              <a:solidFill>
                <a:srgbClr val="FF9E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-125" y="4337850"/>
            <a:ext cx="9144000" cy="8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259950" y="274275"/>
            <a:ext cx="8624125" cy="4594950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241650" y="91566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916650" y="950850"/>
            <a:ext cx="7310700" cy="3241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⊡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259950" y="274275"/>
            <a:ext cx="8624125" cy="4594950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241650" y="91566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840975" y="956004"/>
            <a:ext cx="3621900" cy="296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4681053" y="956004"/>
            <a:ext cx="3621900" cy="296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259950" y="274275"/>
            <a:ext cx="8624125" cy="4594950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241650" y="91566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753900" y="971550"/>
            <a:ext cx="2440500" cy="324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⊡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3319596" y="971550"/>
            <a:ext cx="2440500" cy="324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⊡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3"/>
          </p:nvPr>
        </p:nvSpPr>
        <p:spPr>
          <a:xfrm>
            <a:off x="5885292" y="971550"/>
            <a:ext cx="2440500" cy="324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⊡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3241650" y="91566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/>
          <p:nvPr/>
        </p:nvSpPr>
        <p:spPr>
          <a:xfrm>
            <a:off x="259950" y="274275"/>
            <a:ext cx="8624125" cy="4594950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>
            <a:off x="558125" y="550425"/>
            <a:ext cx="8028198" cy="4042637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44041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02146" y="38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-125" y="4593050"/>
            <a:ext cx="9144000" cy="5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inverse">
  <p:cSld name="BLANK_1">
    <p:bg>
      <p:bgPr>
        <a:solidFill>
          <a:srgbClr val="434343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558125" y="550425"/>
            <a:ext cx="8028198" cy="4042637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44041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02146" y="38"/>
                </a:lnTo>
              </a:path>
            </a:pathLst>
          </a:custGeom>
          <a:noFill/>
          <a:ln w="762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-125" y="4593050"/>
            <a:ext cx="9144000" cy="5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241650" y="91566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16650" y="950850"/>
            <a:ext cx="7310700" cy="32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30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□"/>
              <a:defRPr sz="24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●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○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●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○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notify-bot.line.me/th/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ctrTitle"/>
          </p:nvPr>
        </p:nvSpPr>
        <p:spPr>
          <a:xfrm>
            <a:off x="1697319" y="1081863"/>
            <a:ext cx="5748952" cy="31431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  Notify 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Face Recognition 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Raspberry pi 3</a:t>
            </a:r>
            <a:endParaRPr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90FA0796-A650-4F16-A743-2B9AC2E98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905" y="465650"/>
            <a:ext cx="751780" cy="61621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ctrTitle" idx="4294967295"/>
          </p:nvPr>
        </p:nvSpPr>
        <p:spPr>
          <a:xfrm>
            <a:off x="1603800" y="1258543"/>
            <a:ext cx="5936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9E00"/>
                </a:solidFill>
              </a:rPr>
              <a:t>MQTT</a:t>
            </a:r>
            <a:endParaRPr sz="4800" dirty="0">
              <a:solidFill>
                <a:srgbClr val="FF9E00"/>
              </a:solidFill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4294967295"/>
          </p:nvPr>
        </p:nvSpPr>
        <p:spPr>
          <a:xfrm>
            <a:off x="1378698" y="2202118"/>
            <a:ext cx="6611623" cy="13296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th-TH" sz="1800" dirty="0">
                <a:solidFill>
                  <a:srgbClr val="CCCCCC"/>
                </a:solidFill>
              </a:rPr>
              <a:t>	</a:t>
            </a:r>
            <a:r>
              <a:rPr lang="th-TH" sz="1800" dirty="0">
                <a:solidFill>
                  <a:schemeClr val="bg1"/>
                </a:solidFill>
              </a:rPr>
              <a:t>เป็น</a:t>
            </a:r>
            <a:r>
              <a:rPr lang="en-US" sz="1800" dirty="0">
                <a:solidFill>
                  <a:schemeClr val="bg1"/>
                </a:solidFill>
              </a:rPr>
              <a:t> Protocol </a:t>
            </a:r>
            <a:r>
              <a:rPr lang="th-TH" sz="1800" dirty="0">
                <a:solidFill>
                  <a:schemeClr val="bg1"/>
                </a:solidFill>
              </a:rPr>
              <a:t>การสื่อสารแบบ </a:t>
            </a:r>
            <a:r>
              <a:rPr lang="en-US" sz="1800" dirty="0">
                <a:solidFill>
                  <a:schemeClr val="bg1"/>
                </a:solidFill>
              </a:rPr>
              <a:t>M2M(Machine to Machine) </a:t>
            </a:r>
            <a:r>
              <a:rPr lang="th-TH" sz="1800" dirty="0">
                <a:solidFill>
                  <a:schemeClr val="bg1"/>
                </a:solidFill>
              </a:rPr>
              <a:t>ทำงานในรูปแบบ </a:t>
            </a:r>
            <a:r>
              <a:rPr lang="en-US" sz="1800" dirty="0">
                <a:solidFill>
                  <a:schemeClr val="bg1"/>
                </a:solidFill>
              </a:rPr>
              <a:t>Publish</a:t>
            </a:r>
            <a:r>
              <a:rPr lang="th-TH" sz="1800" dirty="0">
                <a:solidFill>
                  <a:schemeClr val="bg1"/>
                </a:solidFill>
              </a:rPr>
              <a:t>/</a:t>
            </a:r>
            <a:r>
              <a:rPr lang="en-US" sz="1800" dirty="0">
                <a:solidFill>
                  <a:schemeClr val="bg1"/>
                </a:solidFill>
              </a:rPr>
              <a:t>Subscribe </a:t>
            </a:r>
            <a:r>
              <a:rPr lang="th-TH" sz="1800" dirty="0">
                <a:solidFill>
                  <a:schemeClr val="bg1"/>
                </a:solidFill>
              </a:rPr>
              <a:t>คือมีผู้ส่งที่จะส่งข้อมูลที่มีหัวเรื่องใส่ไว้ </a:t>
            </a:r>
            <a:br>
              <a:rPr lang="th-TH" sz="1800" dirty="0">
                <a:solidFill>
                  <a:schemeClr val="bg1"/>
                </a:solidFill>
              </a:rPr>
            </a:br>
            <a:r>
              <a:rPr lang="th-TH" sz="1800" dirty="0">
                <a:solidFill>
                  <a:schemeClr val="bg1"/>
                </a:solidFill>
              </a:rPr>
              <a:t>ส่วนผู้รับก็จะทำการ</a:t>
            </a:r>
            <a:r>
              <a:rPr lang="en-US" sz="1800" dirty="0">
                <a:solidFill>
                  <a:schemeClr val="bg1"/>
                </a:solidFill>
              </a:rPr>
              <a:t>’</a:t>
            </a:r>
            <a:r>
              <a:rPr lang="th-TH" sz="1800" dirty="0">
                <a:solidFill>
                  <a:schemeClr val="bg1"/>
                </a:solidFill>
              </a:rPr>
              <a:t>สมัคร</a:t>
            </a:r>
            <a:r>
              <a:rPr lang="en-US" sz="1800" dirty="0">
                <a:solidFill>
                  <a:schemeClr val="bg1"/>
                </a:solidFill>
              </a:rPr>
              <a:t>’(Subscribe) </a:t>
            </a:r>
            <a:r>
              <a:rPr lang="th-TH" sz="1800" dirty="0">
                <a:solidFill>
                  <a:schemeClr val="bg1"/>
                </a:solidFill>
              </a:rPr>
              <a:t>รับเฉพาะข้อมูลที่มีหัวเรื่องที่สนใจ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3BFAB4E1-27F8-4BE8-BA5B-CF3E527A3639}"/>
              </a:ext>
            </a:extLst>
          </p:cNvPr>
          <p:cNvSpPr/>
          <p:nvPr/>
        </p:nvSpPr>
        <p:spPr>
          <a:xfrm>
            <a:off x="4097058" y="159964"/>
            <a:ext cx="9498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5400" dirty="0">
                <a:solidFill>
                  <a:schemeClr val="bg1"/>
                </a:solidFill>
              </a:rPr>
              <a:t>🔑</a:t>
            </a:r>
            <a:endParaRPr lang="th-TH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1592957" y="1793203"/>
            <a:ext cx="5958085" cy="13115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th-TH" dirty="0">
                <a:solidFill>
                  <a:schemeClr val="bg1"/>
                </a:solidFill>
              </a:rPr>
              <a:t>โดยเราใช้</a:t>
            </a:r>
            <a:r>
              <a:rPr lang="en-US" dirty="0">
                <a:solidFill>
                  <a:schemeClr val="bg1"/>
                </a:solidFill>
              </a:rPr>
              <a:t> MQTT</a:t>
            </a:r>
            <a:r>
              <a:rPr lang="th-TH" dirty="0">
                <a:solidFill>
                  <a:schemeClr val="bg1"/>
                </a:solidFill>
              </a:rPr>
              <a:t> ในการแก้ปัญหา </a:t>
            </a:r>
            <a:r>
              <a:rPr lang="en-US" dirty="0">
                <a:solidFill>
                  <a:schemeClr val="bg1"/>
                </a:solidFill>
              </a:rPr>
              <a:t>CPU </a:t>
            </a:r>
            <a:r>
              <a:rPr lang="th-TH" dirty="0">
                <a:solidFill>
                  <a:schemeClr val="bg1"/>
                </a:solidFill>
              </a:rPr>
              <a:t>กับ </a:t>
            </a:r>
            <a:r>
              <a:rPr lang="en-US" dirty="0">
                <a:solidFill>
                  <a:schemeClr val="bg1"/>
                </a:solidFill>
              </a:rPr>
              <a:t>GPU </a:t>
            </a:r>
            <a:r>
              <a:rPr lang="th-TH" dirty="0">
                <a:solidFill>
                  <a:schemeClr val="bg1"/>
                </a:solidFill>
              </a:rPr>
              <a:t>ไม่พอสำหรับการรัน </a:t>
            </a:r>
            <a:r>
              <a:rPr lang="en-US" dirty="0">
                <a:solidFill>
                  <a:schemeClr val="bg1"/>
                </a:solidFill>
              </a:rPr>
              <a:t>Model </a:t>
            </a:r>
            <a:r>
              <a:rPr lang="th-TH" dirty="0">
                <a:solidFill>
                  <a:schemeClr val="bg1"/>
                </a:solidFill>
              </a:rPr>
              <a:t>หนักๆบน</a:t>
            </a:r>
            <a:r>
              <a:rPr lang="en-US" dirty="0">
                <a:solidFill>
                  <a:schemeClr val="bg1"/>
                </a:solidFill>
              </a:rPr>
              <a:t> Raspberry pi 3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th-TH" dirty="0">
                <a:solidFill>
                  <a:schemeClr val="bg1"/>
                </a:solidFill>
              </a:rPr>
              <a:t> จึงใช้ </a:t>
            </a:r>
            <a:r>
              <a:rPr lang="en-US" dirty="0">
                <a:solidFill>
                  <a:schemeClr val="bg1"/>
                </a:solidFill>
              </a:rPr>
              <a:t>MQTT </a:t>
            </a:r>
            <a:r>
              <a:rPr lang="th-TH" dirty="0">
                <a:solidFill>
                  <a:schemeClr val="bg1"/>
                </a:solidFill>
              </a:rPr>
              <a:t>สำหรับการส่งรูปภาพที่ถ่ายมาได้</a:t>
            </a:r>
            <a:br>
              <a:rPr lang="th-TH" dirty="0">
                <a:solidFill>
                  <a:schemeClr val="bg1"/>
                </a:solidFill>
              </a:rPr>
            </a:br>
            <a:r>
              <a:rPr lang="th-TH" dirty="0">
                <a:solidFill>
                  <a:schemeClr val="bg1"/>
                </a:solidFill>
              </a:rPr>
              <a:t>มา</a:t>
            </a:r>
            <a:r>
              <a:rPr lang="en-US" dirty="0">
                <a:solidFill>
                  <a:schemeClr val="bg1"/>
                </a:solidFill>
              </a:rPr>
              <a:t>Predict</a:t>
            </a:r>
            <a:r>
              <a:rPr lang="th-TH" dirty="0">
                <a:solidFill>
                  <a:schemeClr val="bg1"/>
                </a:solidFill>
              </a:rPr>
              <a:t>บนโมเดลที่ผ่านการ</a:t>
            </a:r>
            <a:r>
              <a:rPr lang="en-US" dirty="0">
                <a:solidFill>
                  <a:schemeClr val="bg1"/>
                </a:solidFill>
              </a:rPr>
              <a:t> Train</a:t>
            </a:r>
            <a:r>
              <a:rPr lang="th-TH" dirty="0">
                <a:solidFill>
                  <a:schemeClr val="bg1"/>
                </a:solidFill>
              </a:rPr>
              <a:t> ข้อมูลในเครื่อง</a:t>
            </a:r>
            <a:r>
              <a:rPr lang="en-US" dirty="0">
                <a:solidFill>
                  <a:schemeClr val="bg1"/>
                </a:solidFill>
              </a:rPr>
              <a:t> Server</a:t>
            </a:r>
            <a:r>
              <a:rPr lang="th-TH" dirty="0">
                <a:solidFill>
                  <a:schemeClr val="bg1"/>
                </a:solidFill>
              </a:rPr>
              <a:t> แทน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3241524" y="91160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Overview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Google Shape;592;p38">
            <a:extLst>
              <a:ext uri="{FF2B5EF4-FFF2-40B4-BE49-F238E27FC236}">
                <a16:creationId xmlns:a16="http://schemas.microsoft.com/office/drawing/2014/main" id="{7C261773-0DEA-4064-929E-20FC7B0AF39A}"/>
              </a:ext>
            </a:extLst>
          </p:cNvPr>
          <p:cNvSpPr/>
          <p:nvPr/>
        </p:nvSpPr>
        <p:spPr>
          <a:xfrm>
            <a:off x="2078036" y="581190"/>
            <a:ext cx="2206702" cy="121014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bg1"/>
          </a:solidFill>
          <a:ln w="381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14" name="Google Shape;461;p38">
            <a:extLst>
              <a:ext uri="{FF2B5EF4-FFF2-40B4-BE49-F238E27FC236}">
                <a16:creationId xmlns:a16="http://schemas.microsoft.com/office/drawing/2014/main" id="{E461777E-B132-4CC0-B5DB-AFEA8BCE3AAF}"/>
              </a:ext>
            </a:extLst>
          </p:cNvPr>
          <p:cNvGrpSpPr/>
          <p:nvPr/>
        </p:nvGrpSpPr>
        <p:grpSpPr>
          <a:xfrm>
            <a:off x="5426437" y="2396996"/>
            <a:ext cx="1153048" cy="1036102"/>
            <a:chOff x="2583325" y="2972874"/>
            <a:chExt cx="462850" cy="445751"/>
          </a:xfrm>
        </p:grpSpPr>
        <p:sp>
          <p:nvSpPr>
            <p:cNvPr id="15" name="Google Shape;462;p38">
              <a:extLst>
                <a:ext uri="{FF2B5EF4-FFF2-40B4-BE49-F238E27FC236}">
                  <a16:creationId xmlns:a16="http://schemas.microsoft.com/office/drawing/2014/main" id="{4507AAE6-5767-498D-92F4-CFCC6508DA8E}"/>
                </a:ext>
              </a:extLst>
            </p:cNvPr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" name="Google Shape;463;p38">
              <a:extLst>
                <a:ext uri="{FF2B5EF4-FFF2-40B4-BE49-F238E27FC236}">
                  <a16:creationId xmlns:a16="http://schemas.microsoft.com/office/drawing/2014/main" id="{10C90705-215B-4F53-8FD8-12F36C3C646B}"/>
                </a:ext>
              </a:extLst>
            </p:cNvPr>
            <p:cNvSpPr/>
            <p:nvPr/>
          </p:nvSpPr>
          <p:spPr>
            <a:xfrm>
              <a:off x="2583325" y="2972874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1" name="Google Shape;321;p38">
            <a:extLst>
              <a:ext uri="{FF2B5EF4-FFF2-40B4-BE49-F238E27FC236}">
                <a16:creationId xmlns:a16="http://schemas.microsoft.com/office/drawing/2014/main" id="{0EA72CCE-87B8-4F53-8751-3457AE67AF38}"/>
              </a:ext>
            </a:extLst>
          </p:cNvPr>
          <p:cNvGrpSpPr/>
          <p:nvPr/>
        </p:nvGrpSpPr>
        <p:grpSpPr>
          <a:xfrm>
            <a:off x="683401" y="2779399"/>
            <a:ext cx="840601" cy="695786"/>
            <a:chOff x="1244325" y="314425"/>
            <a:chExt cx="444525" cy="370050"/>
          </a:xfrm>
        </p:grpSpPr>
        <p:sp>
          <p:nvSpPr>
            <p:cNvPr id="22" name="Google Shape;322;p38">
              <a:extLst>
                <a:ext uri="{FF2B5EF4-FFF2-40B4-BE49-F238E27FC236}">
                  <a16:creationId xmlns:a16="http://schemas.microsoft.com/office/drawing/2014/main" id="{5514026D-C4F8-4D3B-B723-C2120682D8BA}"/>
                </a:ext>
              </a:extLst>
            </p:cNvPr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23" name="Google Shape;323;p38">
              <a:extLst>
                <a:ext uri="{FF2B5EF4-FFF2-40B4-BE49-F238E27FC236}">
                  <a16:creationId xmlns:a16="http://schemas.microsoft.com/office/drawing/2014/main" id="{A13C5869-14FB-4B78-81CF-B93092BBBD0B}"/>
                </a:ext>
              </a:extLst>
            </p:cNvPr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</p:grpSp>
      <p:sp>
        <p:nvSpPr>
          <p:cNvPr id="24" name="Google Shape;459;p38">
            <a:extLst>
              <a:ext uri="{FF2B5EF4-FFF2-40B4-BE49-F238E27FC236}">
                <a16:creationId xmlns:a16="http://schemas.microsoft.com/office/drawing/2014/main" id="{3D3EC198-8B21-4531-A882-4E8E848123DC}"/>
              </a:ext>
            </a:extLst>
          </p:cNvPr>
          <p:cNvSpPr/>
          <p:nvPr/>
        </p:nvSpPr>
        <p:spPr>
          <a:xfrm>
            <a:off x="7316571" y="908988"/>
            <a:ext cx="374244" cy="701750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5" name="Google Shape;217;p29">
            <a:extLst>
              <a:ext uri="{FF2B5EF4-FFF2-40B4-BE49-F238E27FC236}">
                <a16:creationId xmlns:a16="http://schemas.microsoft.com/office/drawing/2014/main" id="{AC594783-A2A4-4DC8-970A-3A56A411FB5A}"/>
              </a:ext>
            </a:extLst>
          </p:cNvPr>
          <p:cNvSpPr txBox="1">
            <a:spLocks noGrp="1"/>
          </p:cNvSpPr>
          <p:nvPr/>
        </p:nvSpPr>
        <p:spPr>
          <a:xfrm>
            <a:off x="2388898" y="952501"/>
            <a:ext cx="1745710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⊡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□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lvl="0" indent="0">
              <a:buNone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MQTT Broker</a:t>
            </a:r>
            <a:b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Cloud Server</a:t>
            </a:r>
            <a:endParaRPr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Google Shape;217;p29">
            <a:extLst>
              <a:ext uri="{FF2B5EF4-FFF2-40B4-BE49-F238E27FC236}">
                <a16:creationId xmlns:a16="http://schemas.microsoft.com/office/drawing/2014/main" id="{120EB4C4-FF16-4F5F-B0AA-EBCA4C8FBFA4}"/>
              </a:ext>
            </a:extLst>
          </p:cNvPr>
          <p:cNvSpPr txBox="1">
            <a:spLocks noGrp="1"/>
          </p:cNvSpPr>
          <p:nvPr/>
        </p:nvSpPr>
        <p:spPr>
          <a:xfrm>
            <a:off x="598569" y="3433098"/>
            <a:ext cx="2038305" cy="139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⊡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□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lvl="0" indent="0">
              <a:buNone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MQTT Client</a:t>
            </a:r>
            <a:b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Publisher</a:t>
            </a:r>
            <a:b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dirty="0">
                <a:solidFill>
                  <a:srgbClr val="FF9E00"/>
                </a:solidFill>
              </a:rPr>
              <a:t>Rasp Pi3,Webcam</a:t>
            </a:r>
            <a:br>
              <a:rPr lang="en-US" sz="1600" dirty="0">
                <a:solidFill>
                  <a:srgbClr val="FF9E00"/>
                </a:solidFill>
              </a:rPr>
            </a:br>
            <a:r>
              <a:rPr lang="en-US" sz="1600" dirty="0">
                <a:solidFill>
                  <a:srgbClr val="FF9E00"/>
                </a:solidFill>
              </a:rPr>
              <a:t>PIR Motion Sensor</a:t>
            </a:r>
            <a:br>
              <a:rPr lang="en-US" sz="1600" dirty="0">
                <a:solidFill>
                  <a:srgbClr val="FF9E00"/>
                </a:solidFill>
              </a:rPr>
            </a:br>
            <a:endParaRPr lang="en-US" sz="1600" dirty="0">
              <a:solidFill>
                <a:srgbClr val="FF9E00"/>
              </a:solidFill>
            </a:endParaRPr>
          </a:p>
        </p:txBody>
      </p:sp>
      <p:sp>
        <p:nvSpPr>
          <p:cNvPr id="27" name="Google Shape;217;p29">
            <a:extLst>
              <a:ext uri="{FF2B5EF4-FFF2-40B4-BE49-F238E27FC236}">
                <a16:creationId xmlns:a16="http://schemas.microsoft.com/office/drawing/2014/main" id="{95ABFD4D-6259-4EAD-9F37-1B0FAAC60D5A}"/>
              </a:ext>
            </a:extLst>
          </p:cNvPr>
          <p:cNvSpPr txBox="1">
            <a:spLocks noGrp="1"/>
          </p:cNvSpPr>
          <p:nvPr/>
        </p:nvSpPr>
        <p:spPr>
          <a:xfrm>
            <a:off x="5157425" y="3358720"/>
            <a:ext cx="2038305" cy="1468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⊡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□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lvl="0" indent="0">
              <a:buNone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MQTT Client</a:t>
            </a:r>
            <a:b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Subscriber</a:t>
            </a:r>
            <a:b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dirty="0">
                <a:solidFill>
                  <a:srgbClr val="FF9E00"/>
                </a:solidFill>
              </a:rPr>
              <a:t>Computer Server</a:t>
            </a:r>
            <a:br>
              <a:rPr lang="en-US" sz="1600" dirty="0">
                <a:solidFill>
                  <a:srgbClr val="FF9E00"/>
                </a:solidFill>
              </a:rPr>
            </a:br>
            <a:r>
              <a:rPr lang="en-US" sz="1600" dirty="0">
                <a:solidFill>
                  <a:srgbClr val="FF9E00"/>
                </a:solidFill>
              </a:rPr>
              <a:t>Machine Learning</a:t>
            </a:r>
            <a:b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dirty="0">
                <a:solidFill>
                  <a:srgbClr val="FF9E00"/>
                </a:solidFill>
              </a:rPr>
              <a:t>Line Notify</a:t>
            </a:r>
            <a:b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8" name="ลูกศรเชื่อมต่อแบบตรง 27">
            <a:extLst>
              <a:ext uri="{FF2B5EF4-FFF2-40B4-BE49-F238E27FC236}">
                <a16:creationId xmlns:a16="http://schemas.microsoft.com/office/drawing/2014/main" id="{30925128-28F5-4759-B1B9-0397BBC47FF6}"/>
              </a:ext>
            </a:extLst>
          </p:cNvPr>
          <p:cNvCxnSpPr>
            <a:cxnSpLocks/>
          </p:cNvCxnSpPr>
          <p:nvPr/>
        </p:nvCxnSpPr>
        <p:spPr>
          <a:xfrm flipV="1">
            <a:off x="1332614" y="1772858"/>
            <a:ext cx="850605" cy="964455"/>
          </a:xfrm>
          <a:prstGeom prst="straightConnector1">
            <a:avLst/>
          </a:prstGeom>
          <a:ln w="12700">
            <a:solidFill>
              <a:srgbClr val="FFC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ลูกศรเชื่อมต่อแบบตรง 37">
            <a:extLst>
              <a:ext uri="{FF2B5EF4-FFF2-40B4-BE49-F238E27FC236}">
                <a16:creationId xmlns:a16="http://schemas.microsoft.com/office/drawing/2014/main" id="{751BFF92-CE85-428D-9EA3-BEFF4C8F67A1}"/>
              </a:ext>
            </a:extLst>
          </p:cNvPr>
          <p:cNvCxnSpPr>
            <a:cxnSpLocks/>
          </p:cNvCxnSpPr>
          <p:nvPr/>
        </p:nvCxnSpPr>
        <p:spPr>
          <a:xfrm>
            <a:off x="4336583" y="1507902"/>
            <a:ext cx="1089061" cy="889094"/>
          </a:xfrm>
          <a:prstGeom prst="straightConnector1">
            <a:avLst/>
          </a:prstGeom>
          <a:ln w="12700">
            <a:solidFill>
              <a:srgbClr val="FFC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446;p38">
            <a:extLst>
              <a:ext uri="{FF2B5EF4-FFF2-40B4-BE49-F238E27FC236}">
                <a16:creationId xmlns:a16="http://schemas.microsoft.com/office/drawing/2014/main" id="{AB32EB55-5C80-4466-84C4-213215569FF7}"/>
              </a:ext>
            </a:extLst>
          </p:cNvPr>
          <p:cNvSpPr/>
          <p:nvPr/>
        </p:nvSpPr>
        <p:spPr>
          <a:xfrm>
            <a:off x="7797787" y="914952"/>
            <a:ext cx="537936" cy="701750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cxnSp>
        <p:nvCxnSpPr>
          <p:cNvPr id="41" name="ลูกศรเชื่อมต่อแบบตรง 40">
            <a:extLst>
              <a:ext uri="{FF2B5EF4-FFF2-40B4-BE49-F238E27FC236}">
                <a16:creationId xmlns:a16="http://schemas.microsoft.com/office/drawing/2014/main" id="{F1188BDE-F21E-4B16-A42E-2E0D39EDCE67}"/>
              </a:ext>
            </a:extLst>
          </p:cNvPr>
          <p:cNvCxnSpPr>
            <a:cxnSpLocks/>
          </p:cNvCxnSpPr>
          <p:nvPr/>
        </p:nvCxnSpPr>
        <p:spPr>
          <a:xfrm flipV="1">
            <a:off x="6464595" y="1686301"/>
            <a:ext cx="800986" cy="710696"/>
          </a:xfrm>
          <a:prstGeom prst="straightConnector1">
            <a:avLst/>
          </a:prstGeom>
          <a:ln w="12700">
            <a:solidFill>
              <a:srgbClr val="FFC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Google Shape;217;p29">
            <a:extLst>
              <a:ext uri="{FF2B5EF4-FFF2-40B4-BE49-F238E27FC236}">
                <a16:creationId xmlns:a16="http://schemas.microsoft.com/office/drawing/2014/main" id="{E02F8BF5-BFEB-4C94-92E7-F05F5634573F}"/>
              </a:ext>
            </a:extLst>
          </p:cNvPr>
          <p:cNvSpPr txBox="1">
            <a:spLocks noGrp="1"/>
          </p:cNvSpPr>
          <p:nvPr/>
        </p:nvSpPr>
        <p:spPr>
          <a:xfrm>
            <a:off x="7316571" y="1535610"/>
            <a:ext cx="2038305" cy="1072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⊡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□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lvl="0" indent="0">
              <a:buNone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</a:t>
            </a:r>
            <a:b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</a:t>
            </a:r>
            <a:b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dirty="0">
                <a:solidFill>
                  <a:srgbClr val="FF9E00"/>
                </a:solidFill>
              </a:rPr>
              <a:t>Smartphone</a:t>
            </a:r>
            <a:b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3225970" y="112945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MQTT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Google Shape;217;p29">
            <a:extLst>
              <a:ext uri="{FF2B5EF4-FFF2-40B4-BE49-F238E27FC236}">
                <a16:creationId xmlns:a16="http://schemas.microsoft.com/office/drawing/2014/main" id="{5EC64299-5268-428C-8BA5-4F65F0AD59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06627" y="614635"/>
            <a:ext cx="4168087" cy="1982252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600" dirty="0">
                <a:solidFill>
                  <a:srgbClr val="FF9E00"/>
                </a:solidFill>
              </a:rPr>
              <a:t>client.connect </a:t>
            </a:r>
            <a:r>
              <a:rPr lang="th-TH" sz="1600" dirty="0"/>
              <a:t>ใช้สำหรับการเชื่อมต่อด้วยการระบุ </a:t>
            </a:r>
            <a:r>
              <a:rPr lang="en-US" sz="1600" dirty="0"/>
              <a:t>MQTT Broker </a:t>
            </a:r>
            <a:r>
              <a:rPr lang="th-TH" sz="1600" dirty="0"/>
              <a:t>กับ</a:t>
            </a:r>
            <a:r>
              <a:rPr lang="en-US" sz="1600" dirty="0"/>
              <a:t>Port</a:t>
            </a:r>
            <a:r>
              <a:rPr lang="th-TH" sz="1600" dirty="0"/>
              <a:t> ตัวอย่างเช่น</a:t>
            </a:r>
            <a:endParaRPr lang="en-US" sz="1600" dirty="0"/>
          </a:p>
          <a:p>
            <a:pPr marL="0" lv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mqttBroker = "iot.eclipse.org"   </a:t>
            </a:r>
          </a:p>
          <a:p>
            <a:pPr marL="0" lv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port = 1883</a:t>
            </a:r>
          </a:p>
          <a:p>
            <a:pPr marL="0" lv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keepalive = 60</a:t>
            </a:r>
          </a:p>
          <a:p>
            <a:pPr marL="0" lv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client.connect(mqttBroker, port, keepAlive)</a:t>
            </a:r>
          </a:p>
        </p:txBody>
      </p:sp>
      <p:sp>
        <p:nvSpPr>
          <p:cNvPr id="9" name="Google Shape;217;p29">
            <a:extLst>
              <a:ext uri="{FF2B5EF4-FFF2-40B4-BE49-F238E27FC236}">
                <a16:creationId xmlns:a16="http://schemas.microsoft.com/office/drawing/2014/main" id="{099C059F-6989-48EF-909D-92BE6FE2B73E}"/>
              </a:ext>
            </a:extLst>
          </p:cNvPr>
          <p:cNvSpPr txBox="1">
            <a:spLocks/>
          </p:cNvSpPr>
          <p:nvPr/>
        </p:nvSpPr>
        <p:spPr>
          <a:xfrm>
            <a:off x="568937" y="756800"/>
            <a:ext cx="3675620" cy="4034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None/>
            </a:pP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โค้ด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python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ของ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MQTT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จะเป็นการร้นโปรแกรมตาม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Event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ที่เกิดขึ้นต่าง ๆเช่น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on_connect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เกิดขึ้นเมื่อ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เชื่อมต่อ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MQTT Broker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เรียบร้อยแล้ว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on_message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เกิดขึ้นเมื่อ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ได้รับข้อมูลจาก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MQTT Broker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on_publish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เกิดขึ้นเมื่อ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ทำการ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publish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เรียบร้อยแล้ว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on_subscribe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เกิดขึ้นเมื่อ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ทำการ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subscribe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เรียบร้อยแล้ว </a:t>
            </a:r>
          </a:p>
          <a:p>
            <a:pPr marL="0" indent="0">
              <a:buNone/>
            </a:pP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กรณีต้องการเขียนโปรแกรมให้เกิดขึ้นตาม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Event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นั้น ๆ ต้องกำหนด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ให้กับเหตุการณ์นั้น ๆ</a:t>
            </a: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FFC000"/>
              </a:solidFill>
            </a:endParaRPr>
          </a:p>
        </p:txBody>
      </p:sp>
      <p:cxnSp>
        <p:nvCxnSpPr>
          <p:cNvPr id="3" name="ตัวเชื่อมต่อตรง 2">
            <a:extLst>
              <a:ext uri="{FF2B5EF4-FFF2-40B4-BE49-F238E27FC236}">
                <a16:creationId xmlns:a16="http://schemas.microsoft.com/office/drawing/2014/main" id="{99461159-9C90-4E4D-99FD-523B1F160AAE}"/>
              </a:ext>
            </a:extLst>
          </p:cNvPr>
          <p:cNvCxnSpPr>
            <a:cxnSpLocks/>
          </p:cNvCxnSpPr>
          <p:nvPr/>
        </p:nvCxnSpPr>
        <p:spPr>
          <a:xfrm>
            <a:off x="4556320" y="685415"/>
            <a:ext cx="15555" cy="4183810"/>
          </a:xfrm>
          <a:prstGeom prst="line">
            <a:avLst/>
          </a:prstGeom>
          <a:ln w="12700">
            <a:solidFill>
              <a:srgbClr val="FF9E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ลูกศรเชื่อมต่อแบบตรง 10">
            <a:extLst>
              <a:ext uri="{FF2B5EF4-FFF2-40B4-BE49-F238E27FC236}">
                <a16:creationId xmlns:a16="http://schemas.microsoft.com/office/drawing/2014/main" id="{FD870161-F2B3-472B-80D2-466A65C6AFD3}"/>
              </a:ext>
            </a:extLst>
          </p:cNvPr>
          <p:cNvCxnSpPr/>
          <p:nvPr/>
        </p:nvCxnSpPr>
        <p:spPr>
          <a:xfrm>
            <a:off x="4556319" y="2672317"/>
            <a:ext cx="4268701" cy="0"/>
          </a:xfrm>
          <a:prstGeom prst="straightConnector1">
            <a:avLst/>
          </a:prstGeom>
          <a:ln w="12700">
            <a:solidFill>
              <a:srgbClr val="FF9E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217;p29">
            <a:extLst>
              <a:ext uri="{FF2B5EF4-FFF2-40B4-BE49-F238E27FC236}">
                <a16:creationId xmlns:a16="http://schemas.microsoft.com/office/drawing/2014/main" id="{576861C1-0D2D-48F7-9049-0E240CED6B3C}"/>
              </a:ext>
            </a:extLst>
          </p:cNvPr>
          <p:cNvSpPr txBox="1">
            <a:spLocks/>
          </p:cNvSpPr>
          <p:nvPr/>
        </p:nvSpPr>
        <p:spPr>
          <a:xfrm>
            <a:off x="4656934" y="2760753"/>
            <a:ext cx="4168087" cy="1941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Font typeface="Droid Serif"/>
              <a:buNone/>
            </a:pP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วิธีการใช้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 on Event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client = mqtt.client()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client.on_connect = on_connect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client.on_subscribe = on_subscribe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client.on_message = on_message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client.connect(mqttBroker, port, keepAlive)</a:t>
            </a:r>
          </a:p>
          <a:p>
            <a:pPr marL="0" indent="0">
              <a:buFont typeface="Droid Serif"/>
              <a:buNone/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910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3241650" y="91566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 Library 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Google Shape;217;p29">
            <a:extLst>
              <a:ext uri="{FF2B5EF4-FFF2-40B4-BE49-F238E27FC236}">
                <a16:creationId xmlns:a16="http://schemas.microsoft.com/office/drawing/2014/main" id="{5EC64299-5268-428C-8BA5-4F65F0AD59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6255" y="719039"/>
            <a:ext cx="3675620" cy="1634299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solidFill>
                  <a:srgbClr val="FF9E00"/>
                </a:solidFill>
              </a:rPr>
              <a:t>Publisher</a:t>
            </a:r>
            <a:endParaRPr lang="en-US" sz="1600" b="1" dirty="0"/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RPi.GPIO </a:t>
            </a:r>
            <a:r>
              <a:rPr lang="en-US" sz="1600" dirty="0"/>
              <a:t>for PIR Motion Sensor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Paho.mqtt </a:t>
            </a:r>
            <a:r>
              <a:rPr lang="en-US" sz="1600" dirty="0"/>
              <a:t>for send file via mqtt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Pillow</a:t>
            </a:r>
            <a:r>
              <a:rPr lang="en-US" sz="1600" dirty="0"/>
              <a:t> for convert image to bytearray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For send via mqtt</a:t>
            </a:r>
          </a:p>
        </p:txBody>
      </p:sp>
      <p:grpSp>
        <p:nvGrpSpPr>
          <p:cNvPr id="5" name="Google Shape;321;p38">
            <a:extLst>
              <a:ext uri="{FF2B5EF4-FFF2-40B4-BE49-F238E27FC236}">
                <a16:creationId xmlns:a16="http://schemas.microsoft.com/office/drawing/2014/main" id="{66FACDF2-9CB2-4C88-9A61-867459507B58}"/>
              </a:ext>
            </a:extLst>
          </p:cNvPr>
          <p:cNvGrpSpPr/>
          <p:nvPr/>
        </p:nvGrpSpPr>
        <p:grpSpPr>
          <a:xfrm>
            <a:off x="524632" y="825366"/>
            <a:ext cx="371623" cy="309362"/>
            <a:chOff x="1244325" y="314425"/>
            <a:chExt cx="444525" cy="370050"/>
          </a:xfrm>
          <a:solidFill>
            <a:srgbClr val="FF9E00"/>
          </a:solidFill>
        </p:grpSpPr>
        <p:sp>
          <p:nvSpPr>
            <p:cNvPr id="6" name="Google Shape;322;p38">
              <a:extLst>
                <a:ext uri="{FF2B5EF4-FFF2-40B4-BE49-F238E27FC236}">
                  <a16:creationId xmlns:a16="http://schemas.microsoft.com/office/drawing/2014/main" id="{B1D4AC15-37F8-4C68-82F7-B167EF77D26C}"/>
                </a:ext>
              </a:extLst>
            </p:cNvPr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7" name="Google Shape;323;p38">
              <a:extLst>
                <a:ext uri="{FF2B5EF4-FFF2-40B4-BE49-F238E27FC236}">
                  <a16:creationId xmlns:a16="http://schemas.microsoft.com/office/drawing/2014/main" id="{C3BD65C8-9759-4658-9C2E-7A4FA5EB01DF}"/>
                </a:ext>
              </a:extLst>
            </p:cNvPr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9E00"/>
                </a:solidFill>
              </a:endParaRPr>
            </a:p>
          </p:txBody>
        </p:sp>
      </p:grpSp>
      <p:sp>
        <p:nvSpPr>
          <p:cNvPr id="9" name="Google Shape;217;p29">
            <a:extLst>
              <a:ext uri="{FF2B5EF4-FFF2-40B4-BE49-F238E27FC236}">
                <a16:creationId xmlns:a16="http://schemas.microsoft.com/office/drawing/2014/main" id="{099C059F-6989-48EF-909D-92BE6FE2B73E}"/>
              </a:ext>
            </a:extLst>
          </p:cNvPr>
          <p:cNvSpPr txBox="1">
            <a:spLocks/>
          </p:cNvSpPr>
          <p:nvPr/>
        </p:nvSpPr>
        <p:spPr>
          <a:xfrm>
            <a:off x="5007293" y="499340"/>
            <a:ext cx="3675620" cy="4245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Font typeface="Droid Serif"/>
              <a:buNone/>
            </a:pPr>
            <a:r>
              <a:rPr lang="en-US" sz="1600" b="1" dirty="0">
                <a:solidFill>
                  <a:srgbClr val="FF9E00"/>
                </a:solidFill>
              </a:rPr>
              <a:t>Subscriber</a:t>
            </a:r>
          </a:p>
          <a:p>
            <a:pPr marL="0" indent="0">
              <a:buFont typeface="Droid Serif"/>
              <a:buNone/>
            </a:pPr>
            <a:r>
              <a:rPr lang="en-US" sz="1600" u="sng" dirty="0">
                <a:solidFill>
                  <a:srgbClr val="FF9E00"/>
                </a:solidFill>
              </a:rPr>
              <a:t>Predict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Tensorflow,Keras </a:t>
            </a:r>
            <a:r>
              <a:rPr lang="en-US" sz="1600" dirty="0"/>
              <a:t>for Predict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Paho.mqtt </a:t>
            </a:r>
            <a:r>
              <a:rPr lang="en-US" sz="1600" dirty="0"/>
              <a:t>for recieve file via mqtt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Pillow</a:t>
            </a:r>
            <a:r>
              <a:rPr lang="en-US" sz="1600" dirty="0"/>
              <a:t> for make image from bytearray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IO</a:t>
            </a:r>
            <a:r>
              <a:rPr lang="en-US" sz="1600" dirty="0"/>
              <a:t> for convert bytearray to image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Open CV </a:t>
            </a:r>
            <a:r>
              <a:rPr lang="en-US" sz="1600" dirty="0"/>
              <a:t>for Face Detection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Numpy</a:t>
            </a:r>
            <a:r>
              <a:rPr lang="en-US" sz="1600" dirty="0"/>
              <a:t> for explain image to pixel array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Line_Notify </a:t>
            </a:r>
            <a:r>
              <a:rPr lang="en-US" sz="1600" dirty="0"/>
              <a:t>for Line Notify</a:t>
            </a:r>
          </a:p>
          <a:p>
            <a:pPr marL="0" indent="0">
              <a:buNone/>
            </a:pPr>
            <a:r>
              <a:rPr lang="en-US" sz="1600" u="sng" dirty="0">
                <a:solidFill>
                  <a:srgbClr val="FF9E00"/>
                </a:solidFill>
              </a:rPr>
              <a:t>Train</a:t>
            </a:r>
            <a:endParaRPr lang="en-US" sz="1600" dirty="0">
              <a:solidFill>
                <a:srgbClr val="FF9E00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Tensorflow,Keras </a:t>
            </a:r>
            <a:r>
              <a:rPr lang="en-US" sz="1600" dirty="0"/>
              <a:t>for Training Datasets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Open CV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load dataset</a:t>
            </a:r>
            <a:endParaRPr lang="en-US" sz="1600" dirty="0"/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Numpy</a:t>
            </a:r>
            <a:r>
              <a:rPr lang="en-US" sz="1600" dirty="0"/>
              <a:t> for explain image to pixel array</a:t>
            </a:r>
          </a:p>
          <a:p>
            <a:pPr marL="0" indent="0">
              <a:buNone/>
            </a:pPr>
            <a:endParaRPr lang="en-US" sz="1600" u="sng" dirty="0">
              <a:solidFill>
                <a:srgbClr val="FF9E00"/>
              </a:solidFill>
            </a:endParaRPr>
          </a:p>
        </p:txBody>
      </p:sp>
      <p:sp>
        <p:nvSpPr>
          <p:cNvPr id="13" name="Google Shape;217;p29">
            <a:extLst>
              <a:ext uri="{FF2B5EF4-FFF2-40B4-BE49-F238E27FC236}">
                <a16:creationId xmlns:a16="http://schemas.microsoft.com/office/drawing/2014/main" id="{AE3B0F9D-2DAD-43D3-B0F2-F01EDEB95E72}"/>
              </a:ext>
            </a:extLst>
          </p:cNvPr>
          <p:cNvSpPr txBox="1">
            <a:spLocks/>
          </p:cNvSpPr>
          <p:nvPr/>
        </p:nvSpPr>
        <p:spPr>
          <a:xfrm>
            <a:off x="816127" y="2586287"/>
            <a:ext cx="3973457" cy="1634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rgbClr val="FF9E00"/>
                </a:solidFill>
              </a:rPr>
              <a:t>Prepare Dataset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Open CV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load image and Face Detection to crop face in image for make to be dataset</a:t>
            </a:r>
            <a:endParaRPr lang="en-US" sz="1600" dirty="0">
              <a:solidFill>
                <a:srgbClr val="FF9E00"/>
              </a:solidFill>
            </a:endParaRPr>
          </a:p>
        </p:txBody>
      </p:sp>
      <p:grpSp>
        <p:nvGrpSpPr>
          <p:cNvPr id="14" name="Google Shape;314;p38">
            <a:extLst>
              <a:ext uri="{FF2B5EF4-FFF2-40B4-BE49-F238E27FC236}">
                <a16:creationId xmlns:a16="http://schemas.microsoft.com/office/drawing/2014/main" id="{B0D67127-F45C-4C2A-8888-8FAC1B963473}"/>
              </a:ext>
            </a:extLst>
          </p:cNvPr>
          <p:cNvGrpSpPr/>
          <p:nvPr/>
        </p:nvGrpSpPr>
        <p:grpSpPr>
          <a:xfrm>
            <a:off x="490378" y="2611325"/>
            <a:ext cx="347107" cy="438984"/>
            <a:chOff x="584925" y="238125"/>
            <a:chExt cx="415200" cy="525100"/>
          </a:xfrm>
          <a:solidFill>
            <a:srgbClr val="FF9E00"/>
          </a:solidFill>
        </p:grpSpPr>
        <p:sp>
          <p:nvSpPr>
            <p:cNvPr id="15" name="Google Shape;315;p38">
              <a:extLst>
                <a:ext uri="{FF2B5EF4-FFF2-40B4-BE49-F238E27FC236}">
                  <a16:creationId xmlns:a16="http://schemas.microsoft.com/office/drawing/2014/main" id="{C25CF88B-DCBE-4636-8300-A45B7288B38B}"/>
                </a:ext>
              </a:extLst>
            </p:cNvPr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" name="Google Shape;316;p38">
              <a:extLst>
                <a:ext uri="{FF2B5EF4-FFF2-40B4-BE49-F238E27FC236}">
                  <a16:creationId xmlns:a16="http://schemas.microsoft.com/office/drawing/2014/main" id="{7C346099-0F42-4BBD-BA78-B18539166924}"/>
                </a:ext>
              </a:extLst>
            </p:cNvPr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7" name="Google Shape;317;p38">
              <a:extLst>
                <a:ext uri="{FF2B5EF4-FFF2-40B4-BE49-F238E27FC236}">
                  <a16:creationId xmlns:a16="http://schemas.microsoft.com/office/drawing/2014/main" id="{F1571776-1E6D-49E3-B13E-8CFB2B8FF9F8}"/>
                </a:ext>
              </a:extLst>
            </p:cNvPr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8" name="Google Shape;318;p38">
              <a:extLst>
                <a:ext uri="{FF2B5EF4-FFF2-40B4-BE49-F238E27FC236}">
                  <a16:creationId xmlns:a16="http://schemas.microsoft.com/office/drawing/2014/main" id="{E958B298-3B68-406C-A98D-2F93591E039D}"/>
                </a:ext>
              </a:extLst>
            </p:cNvPr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9" name="Google Shape;319;p38">
              <a:extLst>
                <a:ext uri="{FF2B5EF4-FFF2-40B4-BE49-F238E27FC236}">
                  <a16:creationId xmlns:a16="http://schemas.microsoft.com/office/drawing/2014/main" id="{D581C0D3-A122-480C-AFA7-FD6A3D5CBDC6}"/>
                </a:ext>
              </a:extLst>
            </p:cNvPr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0" name="Google Shape;320;p38">
              <a:extLst>
                <a:ext uri="{FF2B5EF4-FFF2-40B4-BE49-F238E27FC236}">
                  <a16:creationId xmlns:a16="http://schemas.microsoft.com/office/drawing/2014/main" id="{8EC68464-4A9B-4636-8AA0-BF0251059EBC}"/>
                </a:ext>
              </a:extLst>
            </p:cNvPr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1" name="Google Shape;461;p38">
            <a:extLst>
              <a:ext uri="{FF2B5EF4-FFF2-40B4-BE49-F238E27FC236}">
                <a16:creationId xmlns:a16="http://schemas.microsoft.com/office/drawing/2014/main" id="{D90A77D0-8E27-4D37-A344-7CDDD5303873}"/>
              </a:ext>
            </a:extLst>
          </p:cNvPr>
          <p:cNvGrpSpPr/>
          <p:nvPr/>
        </p:nvGrpSpPr>
        <p:grpSpPr>
          <a:xfrm>
            <a:off x="4620350" y="643386"/>
            <a:ext cx="386943" cy="372647"/>
            <a:chOff x="2583325" y="2972875"/>
            <a:chExt cx="462850" cy="445750"/>
          </a:xfrm>
          <a:solidFill>
            <a:srgbClr val="FFC000"/>
          </a:solidFill>
        </p:grpSpPr>
        <p:sp>
          <p:nvSpPr>
            <p:cNvPr id="22" name="Google Shape;462;p38">
              <a:extLst>
                <a:ext uri="{FF2B5EF4-FFF2-40B4-BE49-F238E27FC236}">
                  <a16:creationId xmlns:a16="http://schemas.microsoft.com/office/drawing/2014/main" id="{B75CD534-0F4C-4D2F-8033-DAD37A98CD80}"/>
                </a:ext>
              </a:extLst>
            </p:cNvPr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3" name="Google Shape;463;p38">
              <a:extLst>
                <a:ext uri="{FF2B5EF4-FFF2-40B4-BE49-F238E27FC236}">
                  <a16:creationId xmlns:a16="http://schemas.microsoft.com/office/drawing/2014/main" id="{AF390EC5-6B14-4EF3-8B32-B8D68D15222A}"/>
                </a:ext>
              </a:extLst>
            </p:cNvPr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ctrTitle" idx="4294967295"/>
          </p:nvPr>
        </p:nvSpPr>
        <p:spPr>
          <a:xfrm>
            <a:off x="1603800" y="1258543"/>
            <a:ext cx="5936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9E00"/>
                </a:solidFill>
              </a:rPr>
              <a:t>Line Notify</a:t>
            </a:r>
            <a:endParaRPr sz="4800" dirty="0">
              <a:solidFill>
                <a:srgbClr val="FF9E00"/>
              </a:solidFill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4294967295"/>
          </p:nvPr>
        </p:nvSpPr>
        <p:spPr>
          <a:xfrm>
            <a:off x="1206799" y="2111856"/>
            <a:ext cx="6923564" cy="1773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th-TH" sz="1800" dirty="0">
                <a:solidFill>
                  <a:srgbClr val="CCCCCC"/>
                </a:solidFill>
              </a:rPr>
              <a:t>	</a:t>
            </a:r>
            <a:r>
              <a:rPr lang="th-TH" sz="1800" dirty="0">
                <a:solidFill>
                  <a:schemeClr val="bg1"/>
                </a:solidFill>
              </a:rPr>
              <a:t>เป็นระบบอัตโนมัติหรือ</a:t>
            </a:r>
            <a:r>
              <a:rPr lang="en-US" sz="1800" dirty="0">
                <a:solidFill>
                  <a:schemeClr val="bg1"/>
                </a:solidFill>
              </a:rPr>
              <a:t>Bot </a:t>
            </a:r>
            <a:r>
              <a:rPr lang="th-TH" sz="1800" dirty="0">
                <a:solidFill>
                  <a:schemeClr val="bg1"/>
                </a:solidFill>
              </a:rPr>
              <a:t>ทำหน้าที่ส่งข้อความ รูปภาพหรือสติกเกอร์ไปยัง</a:t>
            </a:r>
            <a:r>
              <a:rPr lang="en-US" sz="1800" dirty="0">
                <a:solidFill>
                  <a:schemeClr val="bg1"/>
                </a:solidFill>
              </a:rPr>
              <a:t>Smartphone </a:t>
            </a:r>
            <a:r>
              <a:rPr lang="th-TH" sz="1800" dirty="0">
                <a:solidFill>
                  <a:schemeClr val="bg1"/>
                </a:solidFill>
              </a:rPr>
              <a:t>ที่มี</a:t>
            </a:r>
            <a:r>
              <a:rPr lang="en-US" sz="1800" dirty="0">
                <a:solidFill>
                  <a:schemeClr val="bg1"/>
                </a:solidFill>
              </a:rPr>
              <a:t>App Line </a:t>
            </a:r>
            <a:r>
              <a:rPr lang="th-TH" sz="1800" dirty="0">
                <a:solidFill>
                  <a:schemeClr val="bg1"/>
                </a:solidFill>
              </a:rPr>
              <a:t>ซึ่งสามารถแจ้งได้ทั้งรายบุคคลหรือแบบกลุ่มก็ได้โดยผู้ที่จะสามารถรับได้ต้อง</a:t>
            </a:r>
            <a:r>
              <a:rPr lang="en-US" sz="1800" dirty="0">
                <a:solidFill>
                  <a:schemeClr val="bg1"/>
                </a:solidFill>
              </a:rPr>
              <a:t>Add</a:t>
            </a:r>
            <a:r>
              <a:rPr lang="th-TH" sz="1800" dirty="0">
                <a:solidFill>
                  <a:schemeClr val="bg1"/>
                </a:solidFill>
              </a:rPr>
              <a:t> เป็นเพื่อนกับ </a:t>
            </a:r>
            <a:r>
              <a:rPr lang="en-US" sz="1800" dirty="0">
                <a:solidFill>
                  <a:schemeClr val="bg1"/>
                </a:solidFill>
              </a:rPr>
              <a:t>Line Notify</a:t>
            </a:r>
            <a:r>
              <a:rPr lang="th-TH" sz="1800" dirty="0">
                <a:solidFill>
                  <a:schemeClr val="bg1"/>
                </a:solidFill>
              </a:rPr>
              <a:t>ก่อน </a:t>
            </a:r>
          </a:p>
          <a:p>
            <a:pPr marL="0" lvl="0" indent="0">
              <a:buNone/>
            </a:pPr>
            <a:r>
              <a:rPr lang="th-TH" sz="1800" dirty="0">
                <a:solidFill>
                  <a:schemeClr val="bg1"/>
                </a:solidFill>
              </a:rPr>
              <a:t>	สำหรับกรณีนี้จะให้</a:t>
            </a:r>
            <a:r>
              <a:rPr lang="en-US" sz="1800" dirty="0">
                <a:solidFill>
                  <a:schemeClr val="bg1"/>
                </a:solidFill>
              </a:rPr>
              <a:t>Computer server </a:t>
            </a:r>
            <a:r>
              <a:rPr lang="th-TH" sz="1800" dirty="0">
                <a:solidFill>
                  <a:schemeClr val="bg1"/>
                </a:solidFill>
              </a:rPr>
              <a:t>ใช้</a:t>
            </a:r>
            <a:r>
              <a:rPr lang="en-US" sz="1800" dirty="0">
                <a:solidFill>
                  <a:schemeClr val="bg1"/>
                </a:solidFill>
              </a:rPr>
              <a:t> Line Notify </a:t>
            </a:r>
            <a:r>
              <a:rPr lang="th-TH" sz="1800" dirty="0">
                <a:solidFill>
                  <a:schemeClr val="bg1"/>
                </a:solidFill>
              </a:rPr>
              <a:t>ส่งภาพและข้อความแจ้งเตือนหลังจาก</a:t>
            </a:r>
            <a:r>
              <a:rPr lang="en-US" sz="1800" dirty="0">
                <a:solidFill>
                  <a:schemeClr val="bg1"/>
                </a:solidFill>
              </a:rPr>
              <a:t>predict</a:t>
            </a:r>
            <a:r>
              <a:rPr lang="th-TH" sz="1800" dirty="0">
                <a:solidFill>
                  <a:schemeClr val="bg1"/>
                </a:solidFill>
              </a:rPr>
              <a:t>ภาพที่ได้รับจาก</a:t>
            </a:r>
            <a:r>
              <a:rPr lang="en-US" sz="1800" dirty="0">
                <a:solidFill>
                  <a:schemeClr val="bg1"/>
                </a:solidFill>
              </a:rPr>
              <a:t>Raspberry pi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5" name="Google Shape;530;p38">
            <a:extLst>
              <a:ext uri="{FF2B5EF4-FFF2-40B4-BE49-F238E27FC236}">
                <a16:creationId xmlns:a16="http://schemas.microsoft.com/office/drawing/2014/main" id="{DF64CF9E-A11E-4FD9-B5E7-3A0CBE1A5E54}"/>
              </a:ext>
            </a:extLst>
          </p:cNvPr>
          <p:cNvSpPr/>
          <p:nvPr/>
        </p:nvSpPr>
        <p:spPr>
          <a:xfrm>
            <a:off x="4252154" y="319849"/>
            <a:ext cx="639691" cy="58037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925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2861290" y="-23248"/>
            <a:ext cx="342142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วิธีการใช้งาน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Line Notify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Google Shape;217;p29">
            <a:extLst>
              <a:ext uri="{FF2B5EF4-FFF2-40B4-BE49-F238E27FC236}">
                <a16:creationId xmlns:a16="http://schemas.microsoft.com/office/drawing/2014/main" id="{5EC64299-5268-428C-8BA5-4F65F0AD59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53698" y="447165"/>
            <a:ext cx="3675620" cy="733801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600" dirty="0">
                <a:solidFill>
                  <a:srgbClr val="FF9E00"/>
                </a:solidFill>
              </a:rPr>
              <a:t>1.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เปิดเว็บ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https://notify-bot.line.me/th/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ล็อกอินด้วย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user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และ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password Line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ของเรา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sp>
        <p:nvSpPr>
          <p:cNvPr id="24" name="Google Shape;217;p29">
            <a:extLst>
              <a:ext uri="{FF2B5EF4-FFF2-40B4-BE49-F238E27FC236}">
                <a16:creationId xmlns:a16="http://schemas.microsoft.com/office/drawing/2014/main" id="{93445E22-EE98-4DB3-ADBC-F8706A684C04}"/>
              </a:ext>
            </a:extLst>
          </p:cNvPr>
          <p:cNvSpPr txBox="1">
            <a:spLocks/>
          </p:cNvSpPr>
          <p:nvPr/>
        </p:nvSpPr>
        <p:spPr>
          <a:xfrm>
            <a:off x="4628707" y="468870"/>
            <a:ext cx="3991053" cy="840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Font typeface="Droid Serif"/>
              <a:buNone/>
            </a:pPr>
            <a:r>
              <a:rPr lang="en-US" sz="1600" dirty="0">
                <a:solidFill>
                  <a:srgbClr val="FF9E00"/>
                </a:solidFill>
              </a:rPr>
              <a:t>2.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ขอ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Token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สำหรับส่งข้อมูลมายัง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Line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โดยนำ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Token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ไปใส่ยังโปรแกรม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python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ที่เราต้องการใช้ส่ง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Google Shape;217;p29">
            <a:extLst>
              <a:ext uri="{FF2B5EF4-FFF2-40B4-BE49-F238E27FC236}">
                <a16:creationId xmlns:a16="http://schemas.microsoft.com/office/drawing/2014/main" id="{79933071-DD8A-42E7-ACE9-901B068F9808}"/>
              </a:ext>
            </a:extLst>
          </p:cNvPr>
          <p:cNvSpPr txBox="1">
            <a:spLocks/>
          </p:cNvSpPr>
          <p:nvPr/>
        </p:nvSpPr>
        <p:spPr>
          <a:xfrm>
            <a:off x="353698" y="2462084"/>
            <a:ext cx="3991053" cy="840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Font typeface="Droid Serif"/>
              <a:buNone/>
            </a:pPr>
            <a:r>
              <a:rPr lang="th-TH" sz="1600" dirty="0">
                <a:solidFill>
                  <a:srgbClr val="FF9E00"/>
                </a:solidFill>
              </a:rPr>
              <a:t>3.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ตั้งชื่อตัวส่งที่จะแสดงว่าใครเป็นผู้ส่งมาและเลือกว่าจะให้ส่งข้อความให้ใครบ้างเฉพาะเราหรือเป็นกลุ่ม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Google Shape;217;p29">
            <a:extLst>
              <a:ext uri="{FF2B5EF4-FFF2-40B4-BE49-F238E27FC236}">
                <a16:creationId xmlns:a16="http://schemas.microsoft.com/office/drawing/2014/main" id="{EC1E5C91-D86F-4E3D-84E9-F8DAADE2BC1F}"/>
              </a:ext>
            </a:extLst>
          </p:cNvPr>
          <p:cNvSpPr txBox="1">
            <a:spLocks/>
          </p:cNvSpPr>
          <p:nvPr/>
        </p:nvSpPr>
        <p:spPr>
          <a:xfrm>
            <a:off x="4718043" y="2437073"/>
            <a:ext cx="3991053" cy="840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Font typeface="Droid Serif"/>
              <a:buNone/>
            </a:pPr>
            <a:r>
              <a:rPr lang="th-TH" sz="1600" dirty="0">
                <a:solidFill>
                  <a:srgbClr val="FF9E00"/>
                </a:solidFill>
              </a:rPr>
              <a:t>4.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ก็อปปี้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TOKEN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ที่ให้มาเก็บไว้ใช้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09BC6F0-C2AB-4C30-88AC-19F7021DA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136" y="1149862"/>
            <a:ext cx="2669298" cy="1390785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D0FB439B-9EC5-4D4A-8AC6-FDFF966EDD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92" t="21635" r="26124" b="19968"/>
          <a:stretch/>
        </p:blipFill>
        <p:spPr>
          <a:xfrm>
            <a:off x="4718043" y="1125817"/>
            <a:ext cx="3698716" cy="1260951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C73F04AC-A37C-4090-953E-3071E6F9AF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375" y="3145952"/>
            <a:ext cx="1032820" cy="1493957"/>
          </a:xfrm>
          <a:prstGeom prst="rect">
            <a:avLst/>
          </a:prstGeom>
        </p:spPr>
      </p:pic>
      <p:pic>
        <p:nvPicPr>
          <p:cNvPr id="30" name="รูปภาพ 29">
            <a:extLst>
              <a:ext uri="{FF2B5EF4-FFF2-40B4-BE49-F238E27FC236}">
                <a16:creationId xmlns:a16="http://schemas.microsoft.com/office/drawing/2014/main" id="{DAA0CF02-AD77-4389-A068-3EDEDE78C45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35" t="14135" r="1230" b="2785"/>
          <a:stretch/>
        </p:blipFill>
        <p:spPr>
          <a:xfrm>
            <a:off x="5167423" y="2838657"/>
            <a:ext cx="2438400" cy="173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48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2694164" y="0"/>
            <a:ext cx="342142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ตัวอย่างการใช้</a:t>
            </a:r>
            <a:b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 Notify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78A69749-BB36-4F1D-9C90-20459391AF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08"/>
          <a:stretch/>
        </p:blipFill>
        <p:spPr>
          <a:xfrm>
            <a:off x="2052643" y="1180030"/>
            <a:ext cx="6325813" cy="278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3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body" idx="4294967295"/>
          </p:nvPr>
        </p:nvSpPr>
        <p:spPr>
          <a:xfrm>
            <a:off x="627475" y="1852972"/>
            <a:ext cx="7888800" cy="11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sz="7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การเตรียม </a:t>
            </a:r>
            <a:endParaRPr lang="en-US" sz="7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Dataset</a:t>
            </a:r>
            <a:endParaRPr sz="7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Google Shape;446;p38">
            <a:extLst>
              <a:ext uri="{FF2B5EF4-FFF2-40B4-BE49-F238E27FC236}">
                <a16:creationId xmlns:a16="http://schemas.microsoft.com/office/drawing/2014/main" id="{B10ECCDA-35F2-42D7-B81E-8455FA53B6B3}"/>
              </a:ext>
            </a:extLst>
          </p:cNvPr>
          <p:cNvSpPr/>
          <p:nvPr/>
        </p:nvSpPr>
        <p:spPr>
          <a:xfrm>
            <a:off x="4292666" y="311770"/>
            <a:ext cx="626664" cy="673514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7;p23">
            <a:extLst>
              <a:ext uri="{FF2B5EF4-FFF2-40B4-BE49-F238E27FC236}">
                <a16:creationId xmlns:a16="http://schemas.microsoft.com/office/drawing/2014/main" id="{C31D8772-4B69-453D-9CD7-9F67783EA5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1550" y="23124"/>
            <a:ext cx="2660650" cy="73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การเตรียม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Dataset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DA5E3C08-5F35-469C-A65A-255048B0EA78}"/>
              </a:ext>
            </a:extLst>
          </p:cNvPr>
          <p:cNvSpPr txBox="1"/>
          <p:nvPr/>
        </p:nvSpPr>
        <p:spPr>
          <a:xfrm>
            <a:off x="-333326" y="609371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latin typeface="Droid Serif"/>
              </a:rPr>
              <a:t>	1.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Droid Serif"/>
              </a:rPr>
              <a:t>นำรูปทั้งหมดที่มีใบหน้าคนที่ต้องการ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Droid Serif"/>
              </a:rPr>
              <a:t>Train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Droid Serif"/>
              </a:rPr>
              <a:t>ให้กับระบบใส่ไว้ในโฟลเดอร์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Droid Serif"/>
              </a:rPr>
              <a:t>input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Droid Serif"/>
              </a:rPr>
              <a:t>ภายในที่เดียวกับโปรเจค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Droid Serif"/>
            </a:endParaRP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12AB4922-7D5E-4EF3-AD9A-A8A0AD0E1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15"/>
          <a:stretch/>
        </p:blipFill>
        <p:spPr>
          <a:xfrm>
            <a:off x="1382117" y="1091073"/>
            <a:ext cx="6379516" cy="32964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ctrTitle" idx="4294967295"/>
          </p:nvPr>
        </p:nvSpPr>
        <p:spPr>
          <a:xfrm>
            <a:off x="3913025" y="323388"/>
            <a:ext cx="13179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ผู้ จั ด ทำ 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4294967295"/>
          </p:nvPr>
        </p:nvSpPr>
        <p:spPr>
          <a:xfrm>
            <a:off x="1275125" y="1786950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ณั ฐ ก ฤ ช  อุ ป ถั ม ภ์ วิ ภ า น น ท์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5" name="Google Shape;75;p14"/>
          <p:cNvSpPr txBox="1">
            <a:spLocks noGrp="1"/>
          </p:cNvSpPr>
          <p:nvPr>
            <p:ph type="body" idx="4294967295"/>
          </p:nvPr>
        </p:nvSpPr>
        <p:spPr>
          <a:xfrm>
            <a:off x="1275125" y="2419376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sz="2000" dirty="0"/>
              <a:t>5  8  0  7  0  5  0  2  4  7  6</a:t>
            </a:r>
            <a:endParaRPr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7;p23">
            <a:extLst>
              <a:ext uri="{FF2B5EF4-FFF2-40B4-BE49-F238E27FC236}">
                <a16:creationId xmlns:a16="http://schemas.microsoft.com/office/drawing/2014/main" id="{C31D8772-4B69-453D-9CD7-9F67783EA5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1550" y="23124"/>
            <a:ext cx="2660650" cy="73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การเตรียม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Dataset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DA5E3C08-5F35-469C-A65A-255048B0EA78}"/>
              </a:ext>
            </a:extLst>
          </p:cNvPr>
          <p:cNvSpPr txBox="1"/>
          <p:nvPr/>
        </p:nvSpPr>
        <p:spPr>
          <a:xfrm>
            <a:off x="1063255" y="546119"/>
            <a:ext cx="6528391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h-TH" sz="1600" dirty="0">
                <a:latin typeface="Droid Serif"/>
              </a:rPr>
              <a:t>	</a:t>
            </a:r>
            <a:r>
              <a:rPr lang="th-TH" sz="1600" dirty="0">
                <a:latin typeface="+mj-lt"/>
              </a:rPr>
              <a:t>2.กดรันไฟล์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>
                <a:solidFill>
                  <a:srgbClr val="FF9E00"/>
                </a:solidFill>
                <a:latin typeface="+mj-lt"/>
              </a:rPr>
              <a:t>detect_face_datasets.py </a:t>
            </a:r>
            <a:r>
              <a:rPr lang="th-TH" sz="1600" dirty="0">
                <a:latin typeface="+mj-lt"/>
              </a:rPr>
              <a:t>จะได้ ภาพที่เฉพาะใบหน้าเท่านั้นในที่โฟลเดอร์ </a:t>
            </a:r>
            <a:r>
              <a:rPr lang="en-US" sz="1600" dirty="0">
                <a:latin typeface="+mj-lt"/>
              </a:rPr>
              <a:t>output (</a:t>
            </a:r>
            <a:r>
              <a:rPr lang="th-TH" sz="1600" dirty="0">
                <a:latin typeface="+mj-lt"/>
              </a:rPr>
              <a:t>สร้างโฟลเดอร์เตรียมไว้ก่อน</a:t>
            </a:r>
            <a:r>
              <a:rPr lang="en-US" sz="1600" dirty="0">
                <a:latin typeface="+mj-lt"/>
              </a:rPr>
              <a:t>)</a:t>
            </a:r>
            <a:r>
              <a:rPr lang="th-TH" sz="1600" dirty="0">
                <a:latin typeface="+mj-lt"/>
              </a:rPr>
              <a:t> 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1FCF36AB-4E37-4EF8-AD41-390715403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775" y="1241442"/>
            <a:ext cx="6528391" cy="327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31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7;p23">
            <a:extLst>
              <a:ext uri="{FF2B5EF4-FFF2-40B4-BE49-F238E27FC236}">
                <a16:creationId xmlns:a16="http://schemas.microsoft.com/office/drawing/2014/main" id="{C31D8772-4B69-453D-9CD7-9F67783EA5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1550" y="23124"/>
            <a:ext cx="2660650" cy="73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การเตรียม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Dataset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DA5E3C08-5F35-469C-A65A-255048B0EA78}"/>
              </a:ext>
            </a:extLst>
          </p:cNvPr>
          <p:cNvSpPr txBox="1"/>
          <p:nvPr/>
        </p:nvSpPr>
        <p:spPr>
          <a:xfrm>
            <a:off x="928576" y="624090"/>
            <a:ext cx="6811926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h-TH" sz="1600" dirty="0">
                <a:latin typeface="Droid Serif"/>
              </a:rPr>
              <a:t>	3.แยกไฟล์ทั้งหมดที่ได้จากโฟลเดอร์ </a:t>
            </a:r>
            <a:r>
              <a:rPr lang="en-US" sz="1600" dirty="0">
                <a:latin typeface="Droid Serif"/>
              </a:rPr>
              <a:t>output </a:t>
            </a:r>
            <a:r>
              <a:rPr lang="th-TH" sz="1600" dirty="0">
                <a:latin typeface="Droid Serif"/>
              </a:rPr>
              <a:t>ไว้ในโฟลเดอร์</a:t>
            </a:r>
            <a:r>
              <a:rPr lang="en-US" sz="1600" dirty="0">
                <a:latin typeface="Droid Serif"/>
              </a:rPr>
              <a:t> sort_output</a:t>
            </a:r>
            <a:r>
              <a:rPr lang="th-TH" sz="1600" dirty="0">
                <a:latin typeface="Droid Serif"/>
              </a:rPr>
              <a:t> โดยแบ่งไว้สำหรับ </a:t>
            </a:r>
            <a:r>
              <a:rPr lang="en-US" sz="1600" dirty="0">
                <a:latin typeface="Droid Serif"/>
              </a:rPr>
              <a:t>Train </a:t>
            </a:r>
            <a:r>
              <a:rPr lang="th-TH" sz="1600" dirty="0">
                <a:latin typeface="Droid Serif"/>
              </a:rPr>
              <a:t>และ </a:t>
            </a:r>
            <a:r>
              <a:rPr lang="en-US" sz="1600" dirty="0">
                <a:latin typeface="Droid Serif"/>
              </a:rPr>
              <a:t>Test </a:t>
            </a:r>
            <a:r>
              <a:rPr lang="th-TH" sz="1600" dirty="0">
                <a:latin typeface="Droid Serif"/>
              </a:rPr>
              <a:t>เป็นจำนวนเท่าๆ กัน และแยกไฟล์ตามชื่อคน 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Droid Serif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5AE6BBB9-F856-4CCC-A669-7DC14535DB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49246" b="69835"/>
          <a:stretch/>
        </p:blipFill>
        <p:spPr>
          <a:xfrm>
            <a:off x="4855798" y="1373881"/>
            <a:ext cx="3593930" cy="1112548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3364058C-AF7A-45E9-9F58-51B21A94F0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279" b="68407"/>
          <a:stretch/>
        </p:blipFill>
        <p:spPr>
          <a:xfrm>
            <a:off x="467830" y="1397895"/>
            <a:ext cx="3526819" cy="1064520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8F447AF7-B8FF-4DBE-B807-302788253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707" y="3040911"/>
            <a:ext cx="5738372" cy="1597649"/>
          </a:xfrm>
          <a:prstGeom prst="rect">
            <a:avLst/>
          </a:prstGeom>
        </p:spPr>
      </p:pic>
      <p:cxnSp>
        <p:nvCxnSpPr>
          <p:cNvPr id="12" name="ลูกศรเชื่อมต่อแบบตรง 11">
            <a:extLst>
              <a:ext uri="{FF2B5EF4-FFF2-40B4-BE49-F238E27FC236}">
                <a16:creationId xmlns:a16="http://schemas.microsoft.com/office/drawing/2014/main" id="{A769A99C-7CD3-4DDA-94E4-59830A432B2E}"/>
              </a:ext>
            </a:extLst>
          </p:cNvPr>
          <p:cNvCxnSpPr>
            <a:stCxn id="7" idx="3"/>
            <a:endCxn id="4" idx="1"/>
          </p:cNvCxnSpPr>
          <p:nvPr/>
        </p:nvCxnSpPr>
        <p:spPr>
          <a:xfrm>
            <a:off x="3994649" y="1930155"/>
            <a:ext cx="861149" cy="0"/>
          </a:xfrm>
          <a:prstGeom prst="straightConnector1">
            <a:avLst/>
          </a:prstGeom>
          <a:ln w="19050">
            <a:solidFill>
              <a:srgbClr val="FF9E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ลูกศรเชื่อมต่อแบบตรง 13">
            <a:extLst>
              <a:ext uri="{FF2B5EF4-FFF2-40B4-BE49-F238E27FC236}">
                <a16:creationId xmlns:a16="http://schemas.microsoft.com/office/drawing/2014/main" id="{EEC37E2E-A11E-4F17-8B6D-EF44B84C732D}"/>
              </a:ext>
            </a:extLst>
          </p:cNvPr>
          <p:cNvCxnSpPr>
            <a:cxnSpLocks/>
          </p:cNvCxnSpPr>
          <p:nvPr/>
        </p:nvCxnSpPr>
        <p:spPr>
          <a:xfrm flipH="1">
            <a:off x="5604918" y="2486429"/>
            <a:ext cx="594563" cy="700944"/>
          </a:xfrm>
          <a:prstGeom prst="straightConnector1">
            <a:avLst/>
          </a:prstGeom>
          <a:ln w="19050">
            <a:solidFill>
              <a:srgbClr val="FF9E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228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ctrTitle"/>
          </p:nvPr>
        </p:nvSpPr>
        <p:spPr>
          <a:xfrm>
            <a:off x="1989782" y="2070425"/>
            <a:ext cx="5277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 S I N G </a:t>
            </a:r>
            <a:endParaRPr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>
            <a:off x="685675" y="2401676"/>
            <a:ext cx="7772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dirty="0"/>
              <a:t>การใช้งาน</a:t>
            </a:r>
            <a:endParaRPr sz="3200" dirty="0"/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F5C02C2C-0EE9-4DD3-AA2E-05224F97E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580" y="451442"/>
            <a:ext cx="466590" cy="786209"/>
          </a:xfrm>
          <a:prstGeom prst="rect">
            <a:avLst/>
          </a:prstGeom>
        </p:spPr>
      </p:pic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7CD7D95F-157D-4CA5-B837-BB8E4063F6CE}"/>
              </a:ext>
            </a:extLst>
          </p:cNvPr>
          <p:cNvSpPr txBox="1"/>
          <p:nvPr/>
        </p:nvSpPr>
        <p:spPr>
          <a:xfrm>
            <a:off x="686498" y="4571188"/>
            <a:ext cx="7884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- </a:t>
            </a:r>
            <a:r>
              <a:rPr lang="th-TH" sz="1800" dirty="0">
                <a:solidFill>
                  <a:schemeClr val="bg1"/>
                </a:solidFill>
              </a:rPr>
              <a:t>ในกรณีนี้ทดลองโดยใช้ภาพที่กล้องถ่าย กับภาพที่ส่งเข้า</a:t>
            </a:r>
            <a:r>
              <a:rPr lang="en-US" sz="1800" dirty="0">
                <a:solidFill>
                  <a:schemeClr val="bg1"/>
                </a:solidFill>
              </a:rPr>
              <a:t>server </a:t>
            </a:r>
            <a:r>
              <a:rPr lang="th-TH" sz="1800" dirty="0">
                <a:solidFill>
                  <a:schemeClr val="bg1"/>
                </a:solidFill>
              </a:rPr>
              <a:t>เป็นคนละรูปกัน</a:t>
            </a:r>
          </a:p>
        </p:txBody>
      </p:sp>
    </p:spTree>
    <p:extLst>
      <p:ext uri="{BB962C8B-B14F-4D97-AF65-F5344CB8AC3E}">
        <p14:creationId xmlns:p14="http://schemas.microsoft.com/office/powerpoint/2010/main" val="4234090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7;p23">
            <a:extLst>
              <a:ext uri="{FF2B5EF4-FFF2-40B4-BE49-F238E27FC236}">
                <a16:creationId xmlns:a16="http://schemas.microsoft.com/office/drawing/2014/main" id="{378C8A61-F684-4F67-BA2E-396A719891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1550" y="23124"/>
            <a:ext cx="2660650" cy="73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 S I N G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Google Shape;217;p29">
            <a:extLst>
              <a:ext uri="{FF2B5EF4-FFF2-40B4-BE49-F238E27FC236}">
                <a16:creationId xmlns:a16="http://schemas.microsoft.com/office/drawing/2014/main" id="{B573F331-D876-4AED-B283-E6314AABA09B}"/>
              </a:ext>
            </a:extLst>
          </p:cNvPr>
          <p:cNvSpPr txBox="1">
            <a:spLocks/>
          </p:cNvSpPr>
          <p:nvPr/>
        </p:nvSpPr>
        <p:spPr>
          <a:xfrm>
            <a:off x="969675" y="436739"/>
            <a:ext cx="1301141" cy="372569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rgbClr val="FF9E00"/>
                </a:solidFill>
              </a:rPr>
              <a:t>Publisher</a:t>
            </a:r>
            <a:endParaRPr lang="en-US" sz="1600" b="1" dirty="0"/>
          </a:p>
        </p:txBody>
      </p:sp>
      <p:grpSp>
        <p:nvGrpSpPr>
          <p:cNvPr id="10" name="Google Shape;321;p38">
            <a:extLst>
              <a:ext uri="{FF2B5EF4-FFF2-40B4-BE49-F238E27FC236}">
                <a16:creationId xmlns:a16="http://schemas.microsoft.com/office/drawing/2014/main" id="{5F63162C-71F2-41D9-8765-AC70F115D213}"/>
              </a:ext>
            </a:extLst>
          </p:cNvPr>
          <p:cNvGrpSpPr/>
          <p:nvPr/>
        </p:nvGrpSpPr>
        <p:grpSpPr>
          <a:xfrm>
            <a:off x="598052" y="468343"/>
            <a:ext cx="371623" cy="309362"/>
            <a:chOff x="1244325" y="314425"/>
            <a:chExt cx="444525" cy="370050"/>
          </a:xfrm>
          <a:solidFill>
            <a:srgbClr val="FF9E00"/>
          </a:solidFill>
        </p:grpSpPr>
        <p:sp>
          <p:nvSpPr>
            <p:cNvPr id="11" name="Google Shape;322;p38">
              <a:extLst>
                <a:ext uri="{FF2B5EF4-FFF2-40B4-BE49-F238E27FC236}">
                  <a16:creationId xmlns:a16="http://schemas.microsoft.com/office/drawing/2014/main" id="{058F0F8D-A2D3-4B0F-AE6F-609E6B701F1F}"/>
                </a:ext>
              </a:extLst>
            </p:cNvPr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12" name="Google Shape;323;p38">
              <a:extLst>
                <a:ext uri="{FF2B5EF4-FFF2-40B4-BE49-F238E27FC236}">
                  <a16:creationId xmlns:a16="http://schemas.microsoft.com/office/drawing/2014/main" id="{99401117-6C97-45A8-92AE-DF73417A50CF}"/>
                </a:ext>
              </a:extLst>
            </p:cNvPr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9E00"/>
                </a:solidFill>
              </a:endParaRPr>
            </a:p>
          </p:txBody>
        </p:sp>
      </p:grpSp>
      <p:sp>
        <p:nvSpPr>
          <p:cNvPr id="13" name="Google Shape;217;p29">
            <a:extLst>
              <a:ext uri="{FF2B5EF4-FFF2-40B4-BE49-F238E27FC236}">
                <a16:creationId xmlns:a16="http://schemas.microsoft.com/office/drawing/2014/main" id="{C7895DF8-ABC3-4E38-9650-C2DA32E6961B}"/>
              </a:ext>
            </a:extLst>
          </p:cNvPr>
          <p:cNvSpPr txBox="1">
            <a:spLocks/>
          </p:cNvSpPr>
          <p:nvPr/>
        </p:nvSpPr>
        <p:spPr>
          <a:xfrm>
            <a:off x="598052" y="777705"/>
            <a:ext cx="2789698" cy="1070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300" dirty="0"/>
              <a:t>1.</a:t>
            </a:r>
            <a:r>
              <a:rPr lang="th-TH" sz="1300" dirty="0"/>
              <a:t>เข้าไปใน</a:t>
            </a:r>
            <a:r>
              <a:rPr lang="en-US" sz="1300" dirty="0"/>
              <a:t>Rasp pi </a:t>
            </a:r>
            <a:r>
              <a:rPr lang="th-TH" sz="1300" dirty="0"/>
              <a:t>ผ่านโปรแกรม </a:t>
            </a:r>
            <a:r>
              <a:rPr lang="en-US" sz="1300" dirty="0"/>
              <a:t>VNC Viewer </a:t>
            </a:r>
            <a:r>
              <a:rPr lang="th-TH" sz="1300" dirty="0"/>
              <a:t>รันไฟล์ </a:t>
            </a:r>
            <a:r>
              <a:rPr lang="en-US" sz="1300" dirty="0">
                <a:solidFill>
                  <a:srgbClr val="FF9E00"/>
                </a:solidFill>
              </a:rPr>
              <a:t>publish.py</a:t>
            </a:r>
            <a:r>
              <a:rPr lang="en-US" sz="1300" dirty="0"/>
              <a:t> </a:t>
            </a:r>
            <a:r>
              <a:rPr lang="th-TH" sz="1300" dirty="0"/>
              <a:t>เมื่อโปรแกรมเริ่มรันจะขึ้นว่า </a:t>
            </a:r>
            <a:r>
              <a:rPr lang="en-US" sz="1300" dirty="0"/>
              <a:t>Running </a:t>
            </a:r>
            <a:r>
              <a:rPr lang="th-TH" sz="1300" dirty="0"/>
              <a:t>เมื่อ โปรแกรมเชื่อมต่อ </a:t>
            </a:r>
            <a:r>
              <a:rPr lang="en-US" sz="1300" dirty="0"/>
              <a:t>MQTT Broker </a:t>
            </a:r>
            <a:r>
              <a:rPr lang="th-TH" sz="1300" dirty="0"/>
              <a:t>ได้จะขึ้นดังในรูป</a:t>
            </a:r>
            <a:r>
              <a:rPr lang="en-US" sz="1300" dirty="0"/>
              <a:t> </a:t>
            </a:r>
            <a:r>
              <a:rPr lang="th-TH" sz="1300" dirty="0"/>
              <a:t>เปิดโปรแกรมและ</a:t>
            </a:r>
            <a:r>
              <a:rPr lang="en-US" sz="1300" dirty="0"/>
              <a:t>rasp pi </a:t>
            </a:r>
            <a:r>
              <a:rPr lang="th-TH" sz="1300" dirty="0"/>
              <a:t>ทิ้งเอาไว้</a:t>
            </a:r>
            <a:endParaRPr lang="en-US" sz="1300" dirty="0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4C73A0DD-8BD0-4701-8C7B-AD6E5FE71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04" y="2022028"/>
            <a:ext cx="3044714" cy="2547521"/>
          </a:xfrm>
          <a:prstGeom prst="rect">
            <a:avLst/>
          </a:prstGeom>
        </p:spPr>
      </p:pic>
      <p:sp>
        <p:nvSpPr>
          <p:cNvPr id="17" name="Google Shape;217;p29">
            <a:extLst>
              <a:ext uri="{FF2B5EF4-FFF2-40B4-BE49-F238E27FC236}">
                <a16:creationId xmlns:a16="http://schemas.microsoft.com/office/drawing/2014/main" id="{3A30728F-7C15-425C-A453-8C447D0D85CD}"/>
              </a:ext>
            </a:extLst>
          </p:cNvPr>
          <p:cNvSpPr txBox="1">
            <a:spLocks/>
          </p:cNvSpPr>
          <p:nvPr/>
        </p:nvSpPr>
        <p:spPr>
          <a:xfrm>
            <a:off x="3897685" y="743606"/>
            <a:ext cx="3747213" cy="1070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dirty="0"/>
              <a:t>2.</a:t>
            </a:r>
            <a:r>
              <a:rPr lang="th-TH" dirty="0"/>
              <a:t>เมื่อ</a:t>
            </a:r>
            <a:r>
              <a:rPr lang="en-US" dirty="0"/>
              <a:t>Motion Sensor </a:t>
            </a:r>
            <a:r>
              <a:rPr lang="th-TH" dirty="0"/>
              <a:t>จับความเคลื่อนไหวว่ามีคนเข้ามาได้ จะทำงานให้กล้องถ่ายรูป และทำการส่งรูปไปยัง </a:t>
            </a:r>
            <a:r>
              <a:rPr lang="en-US" dirty="0"/>
              <a:t>MQTT Broker</a:t>
            </a:r>
          </a:p>
        </p:txBody>
      </p:sp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ED8127BF-AF52-40E6-8419-A6CB73F789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016"/>
          <a:stretch/>
        </p:blipFill>
        <p:spPr>
          <a:xfrm>
            <a:off x="3745193" y="1779063"/>
            <a:ext cx="2421910" cy="2720863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C63330BB-ECC7-40A9-9999-B030082AC6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57" t="-1937" r="30338" b="1937"/>
          <a:stretch/>
        </p:blipFill>
        <p:spPr>
          <a:xfrm>
            <a:off x="6319595" y="1702542"/>
            <a:ext cx="2421910" cy="27755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7;p23">
            <a:extLst>
              <a:ext uri="{FF2B5EF4-FFF2-40B4-BE49-F238E27FC236}">
                <a16:creationId xmlns:a16="http://schemas.microsoft.com/office/drawing/2014/main" id="{378C8A61-F684-4F67-BA2E-396A719891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1550" y="44536"/>
            <a:ext cx="2660650" cy="73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 S I N G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Google Shape;217;p29">
            <a:extLst>
              <a:ext uri="{FF2B5EF4-FFF2-40B4-BE49-F238E27FC236}">
                <a16:creationId xmlns:a16="http://schemas.microsoft.com/office/drawing/2014/main" id="{71623C90-667B-4FB5-A1C1-8C61C05FA67C}"/>
              </a:ext>
            </a:extLst>
          </p:cNvPr>
          <p:cNvSpPr txBox="1">
            <a:spLocks/>
          </p:cNvSpPr>
          <p:nvPr/>
        </p:nvSpPr>
        <p:spPr>
          <a:xfrm>
            <a:off x="874326" y="452898"/>
            <a:ext cx="3131096" cy="5689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Font typeface="Droid Serif"/>
              <a:buNone/>
            </a:pPr>
            <a:r>
              <a:rPr lang="en-US" sz="1600" b="1" dirty="0">
                <a:solidFill>
                  <a:srgbClr val="FF9E00"/>
                </a:solidFill>
                <a:latin typeface="+mj-lt"/>
              </a:rPr>
              <a:t>Subscriber</a:t>
            </a:r>
          </a:p>
          <a:p>
            <a:pPr marL="0" indent="0">
              <a:buNone/>
            </a:pPr>
            <a:endParaRPr lang="en-US" sz="1600" u="sng" dirty="0">
              <a:solidFill>
                <a:srgbClr val="FF9E00"/>
              </a:solidFill>
            </a:endParaRPr>
          </a:p>
        </p:txBody>
      </p:sp>
      <p:grpSp>
        <p:nvGrpSpPr>
          <p:cNvPr id="16" name="Google Shape;461;p38">
            <a:extLst>
              <a:ext uri="{FF2B5EF4-FFF2-40B4-BE49-F238E27FC236}">
                <a16:creationId xmlns:a16="http://schemas.microsoft.com/office/drawing/2014/main" id="{1D5FC53C-D869-4DB0-ACC0-7C93E82AD8C6}"/>
              </a:ext>
            </a:extLst>
          </p:cNvPr>
          <p:cNvGrpSpPr/>
          <p:nvPr/>
        </p:nvGrpSpPr>
        <p:grpSpPr>
          <a:xfrm>
            <a:off x="487383" y="584670"/>
            <a:ext cx="386943" cy="372647"/>
            <a:chOff x="2583325" y="2972875"/>
            <a:chExt cx="462850" cy="445750"/>
          </a:xfrm>
          <a:solidFill>
            <a:srgbClr val="FFC000"/>
          </a:solidFill>
        </p:grpSpPr>
        <p:sp>
          <p:nvSpPr>
            <p:cNvPr id="19" name="Google Shape;462;p38">
              <a:extLst>
                <a:ext uri="{FF2B5EF4-FFF2-40B4-BE49-F238E27FC236}">
                  <a16:creationId xmlns:a16="http://schemas.microsoft.com/office/drawing/2014/main" id="{22651D6C-EFC0-46C8-B4AD-01451A10037B}"/>
                </a:ext>
              </a:extLst>
            </p:cNvPr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0" name="Google Shape;463;p38">
              <a:extLst>
                <a:ext uri="{FF2B5EF4-FFF2-40B4-BE49-F238E27FC236}">
                  <a16:creationId xmlns:a16="http://schemas.microsoft.com/office/drawing/2014/main" id="{F1F16ED5-1890-4F6F-B39C-342B36707196}"/>
                </a:ext>
              </a:extLst>
            </p:cNvPr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1" name="Google Shape;217;p29">
            <a:extLst>
              <a:ext uri="{FF2B5EF4-FFF2-40B4-BE49-F238E27FC236}">
                <a16:creationId xmlns:a16="http://schemas.microsoft.com/office/drawing/2014/main" id="{096D9D13-A0A7-4ED1-A640-5879A0A3627C}"/>
              </a:ext>
            </a:extLst>
          </p:cNvPr>
          <p:cNvSpPr txBox="1">
            <a:spLocks/>
          </p:cNvSpPr>
          <p:nvPr/>
        </p:nvSpPr>
        <p:spPr>
          <a:xfrm>
            <a:off x="487382" y="1016546"/>
            <a:ext cx="6043836" cy="1070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600" dirty="0"/>
              <a:t>1.Train </a:t>
            </a:r>
            <a:r>
              <a:rPr lang="th-TH" sz="1600" dirty="0"/>
              <a:t>ข้อมูลในไฟล์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9E00"/>
                </a:solidFill>
              </a:rPr>
              <a:t>Train</a:t>
            </a:r>
            <a:r>
              <a:rPr lang="th-TH" sz="1600" dirty="0">
                <a:solidFill>
                  <a:srgbClr val="FF9E00"/>
                </a:solidFill>
              </a:rPr>
              <a:t>.</a:t>
            </a:r>
            <a:r>
              <a:rPr lang="en-US" sz="1600" dirty="0">
                <a:solidFill>
                  <a:srgbClr val="FF9E00"/>
                </a:solidFill>
              </a:rPr>
              <a:t>py</a:t>
            </a:r>
            <a:r>
              <a:rPr lang="th-TH" sz="1600" dirty="0">
                <a:solidFill>
                  <a:srgbClr val="FF9E00"/>
                </a:solidFill>
              </a:rPr>
              <a:t> </a:t>
            </a:r>
            <a:r>
              <a:rPr lang="th-TH" sz="1600" dirty="0"/>
              <a:t>ที่เตรียมไว้ใน</a:t>
            </a:r>
            <a:r>
              <a:rPr lang="en-US" sz="1600" dirty="0"/>
              <a:t> computer server </a:t>
            </a:r>
            <a:r>
              <a:rPr lang="th-TH" sz="1600" dirty="0"/>
              <a:t>ก่อน</a:t>
            </a:r>
          </a:p>
          <a:p>
            <a:pPr>
              <a:spcBef>
                <a:spcPts val="600"/>
              </a:spcBef>
            </a:pPr>
            <a:endParaRPr lang="en-US" sz="1200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09497FFA-4466-4958-B85E-B9A1797BC6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53" b="5382"/>
          <a:stretch/>
        </p:blipFill>
        <p:spPr>
          <a:xfrm>
            <a:off x="586407" y="1585939"/>
            <a:ext cx="5944811" cy="259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89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7;p23">
            <a:extLst>
              <a:ext uri="{FF2B5EF4-FFF2-40B4-BE49-F238E27FC236}">
                <a16:creationId xmlns:a16="http://schemas.microsoft.com/office/drawing/2014/main" id="{378C8A61-F684-4F67-BA2E-396A719891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1550" y="37076"/>
            <a:ext cx="2660650" cy="73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 S I N G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Google Shape;217;p29">
            <a:extLst>
              <a:ext uri="{FF2B5EF4-FFF2-40B4-BE49-F238E27FC236}">
                <a16:creationId xmlns:a16="http://schemas.microsoft.com/office/drawing/2014/main" id="{71623C90-667B-4FB5-A1C1-8C61C05FA67C}"/>
              </a:ext>
            </a:extLst>
          </p:cNvPr>
          <p:cNvSpPr txBox="1">
            <a:spLocks/>
          </p:cNvSpPr>
          <p:nvPr/>
        </p:nvSpPr>
        <p:spPr>
          <a:xfrm>
            <a:off x="874772" y="371065"/>
            <a:ext cx="3131096" cy="56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Font typeface="Droid Serif"/>
              <a:buNone/>
            </a:pPr>
            <a:r>
              <a:rPr lang="en-US" sz="1600" b="1" dirty="0">
                <a:solidFill>
                  <a:srgbClr val="FF9E00"/>
                </a:solidFill>
                <a:latin typeface="+mn-lt"/>
              </a:rPr>
              <a:t>Subscriber</a:t>
            </a:r>
          </a:p>
          <a:p>
            <a:pPr marL="0" indent="0">
              <a:buNone/>
            </a:pPr>
            <a:endParaRPr lang="en-US" sz="1600" u="sng" dirty="0">
              <a:solidFill>
                <a:srgbClr val="FF9E00"/>
              </a:solidFill>
            </a:endParaRPr>
          </a:p>
        </p:txBody>
      </p:sp>
      <p:grpSp>
        <p:nvGrpSpPr>
          <p:cNvPr id="16" name="Google Shape;461;p38">
            <a:extLst>
              <a:ext uri="{FF2B5EF4-FFF2-40B4-BE49-F238E27FC236}">
                <a16:creationId xmlns:a16="http://schemas.microsoft.com/office/drawing/2014/main" id="{1D5FC53C-D869-4DB0-ACC0-7C93E82AD8C6}"/>
              </a:ext>
            </a:extLst>
          </p:cNvPr>
          <p:cNvGrpSpPr/>
          <p:nvPr/>
        </p:nvGrpSpPr>
        <p:grpSpPr>
          <a:xfrm>
            <a:off x="487829" y="508165"/>
            <a:ext cx="386943" cy="372647"/>
            <a:chOff x="2583325" y="2972875"/>
            <a:chExt cx="462850" cy="445750"/>
          </a:xfrm>
          <a:solidFill>
            <a:srgbClr val="FFC000"/>
          </a:solidFill>
        </p:grpSpPr>
        <p:sp>
          <p:nvSpPr>
            <p:cNvPr id="19" name="Google Shape;462;p38">
              <a:extLst>
                <a:ext uri="{FF2B5EF4-FFF2-40B4-BE49-F238E27FC236}">
                  <a16:creationId xmlns:a16="http://schemas.microsoft.com/office/drawing/2014/main" id="{22651D6C-EFC0-46C8-B4AD-01451A10037B}"/>
                </a:ext>
              </a:extLst>
            </p:cNvPr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0" name="Google Shape;463;p38">
              <a:extLst>
                <a:ext uri="{FF2B5EF4-FFF2-40B4-BE49-F238E27FC236}">
                  <a16:creationId xmlns:a16="http://schemas.microsoft.com/office/drawing/2014/main" id="{F1F16ED5-1890-4F6F-B39C-342B36707196}"/>
                </a:ext>
              </a:extLst>
            </p:cNvPr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1" name="Google Shape;217;p29">
            <a:extLst>
              <a:ext uri="{FF2B5EF4-FFF2-40B4-BE49-F238E27FC236}">
                <a16:creationId xmlns:a16="http://schemas.microsoft.com/office/drawing/2014/main" id="{096D9D13-A0A7-4ED1-A640-5879A0A3627C}"/>
              </a:ext>
            </a:extLst>
          </p:cNvPr>
          <p:cNvSpPr txBox="1">
            <a:spLocks/>
          </p:cNvSpPr>
          <p:nvPr/>
        </p:nvSpPr>
        <p:spPr>
          <a:xfrm>
            <a:off x="411681" y="801162"/>
            <a:ext cx="8320388" cy="1070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th-TH" sz="1200" dirty="0"/>
              <a:t>	</a:t>
            </a:r>
            <a:r>
              <a:rPr lang="th-TH" sz="1600" dirty="0"/>
              <a:t>2. รันไฟล์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9E00"/>
                </a:solidFill>
              </a:rPr>
              <a:t>Subscribe</a:t>
            </a:r>
            <a:r>
              <a:rPr lang="th-TH" sz="1600" dirty="0">
                <a:solidFill>
                  <a:srgbClr val="FF9E00"/>
                </a:solidFill>
              </a:rPr>
              <a:t>.</a:t>
            </a:r>
            <a:r>
              <a:rPr lang="en-US" sz="1600" dirty="0">
                <a:solidFill>
                  <a:srgbClr val="FF9E00"/>
                </a:solidFill>
              </a:rPr>
              <a:t>py</a:t>
            </a:r>
            <a:r>
              <a:rPr lang="th-TH" sz="1600" dirty="0">
                <a:solidFill>
                  <a:srgbClr val="FF9E00"/>
                </a:solidFill>
              </a:rPr>
              <a:t> </a:t>
            </a:r>
            <a:r>
              <a:rPr lang="th-TH" sz="1600" dirty="0"/>
              <a:t>ทิ้งไว้ใน</a:t>
            </a:r>
            <a:r>
              <a:rPr lang="en-US" sz="1600" dirty="0"/>
              <a:t>computer server</a:t>
            </a:r>
            <a:r>
              <a:rPr lang="th-TH" sz="1600" dirty="0"/>
              <a:t>เมื่อโปรแกรมเชื่อมต่อกับ </a:t>
            </a:r>
            <a:r>
              <a:rPr lang="en-US" sz="1600" dirty="0"/>
              <a:t>MQTT Broker </a:t>
            </a:r>
            <a:r>
              <a:rPr lang="th-TH" sz="1600" dirty="0"/>
              <a:t>และ</a:t>
            </a:r>
            <a:r>
              <a:rPr lang="en-US" sz="1600" dirty="0"/>
              <a:t>Subscribe</a:t>
            </a:r>
            <a:r>
              <a:rPr lang="th-TH" sz="1600" dirty="0"/>
              <a:t> </a:t>
            </a:r>
            <a:r>
              <a:rPr lang="en-US" sz="1600" dirty="0"/>
              <a:t>topic</a:t>
            </a:r>
            <a:r>
              <a:rPr lang="th-TH" sz="1600" dirty="0"/>
              <a:t>ที่ต้องการจะขึ้นข้อความตามแบบในรูป เปิดโปรแกรมทิ้งไว้</a:t>
            </a:r>
            <a:endParaRPr lang="en-US" sz="1200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528FE564-712C-45A8-86C5-577DE6FF3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943" y="1571763"/>
            <a:ext cx="6529447" cy="307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47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7;p23">
            <a:extLst>
              <a:ext uri="{FF2B5EF4-FFF2-40B4-BE49-F238E27FC236}">
                <a16:creationId xmlns:a16="http://schemas.microsoft.com/office/drawing/2014/main" id="{378C8A61-F684-4F67-BA2E-396A719891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1550" y="37076"/>
            <a:ext cx="2660650" cy="73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 S I N G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Google Shape;217;p29">
            <a:extLst>
              <a:ext uri="{FF2B5EF4-FFF2-40B4-BE49-F238E27FC236}">
                <a16:creationId xmlns:a16="http://schemas.microsoft.com/office/drawing/2014/main" id="{71623C90-667B-4FB5-A1C1-8C61C05FA67C}"/>
              </a:ext>
            </a:extLst>
          </p:cNvPr>
          <p:cNvSpPr txBox="1">
            <a:spLocks/>
          </p:cNvSpPr>
          <p:nvPr/>
        </p:nvSpPr>
        <p:spPr>
          <a:xfrm>
            <a:off x="874772" y="371064"/>
            <a:ext cx="3131096" cy="656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Font typeface="Droid Serif"/>
              <a:buNone/>
            </a:pPr>
            <a:r>
              <a:rPr lang="en-US" sz="1600" b="1" dirty="0">
                <a:solidFill>
                  <a:srgbClr val="FF9E00"/>
                </a:solidFill>
                <a:latin typeface="+mn-lt"/>
              </a:rPr>
              <a:t>Subscriber</a:t>
            </a:r>
          </a:p>
          <a:p>
            <a:pPr marL="0" indent="0">
              <a:buNone/>
            </a:pPr>
            <a:endParaRPr lang="en-US" sz="1600" u="sng" dirty="0">
              <a:solidFill>
                <a:srgbClr val="FF9E00"/>
              </a:solidFill>
            </a:endParaRPr>
          </a:p>
        </p:txBody>
      </p:sp>
      <p:grpSp>
        <p:nvGrpSpPr>
          <p:cNvPr id="16" name="Google Shape;461;p38">
            <a:extLst>
              <a:ext uri="{FF2B5EF4-FFF2-40B4-BE49-F238E27FC236}">
                <a16:creationId xmlns:a16="http://schemas.microsoft.com/office/drawing/2014/main" id="{1D5FC53C-D869-4DB0-ACC0-7C93E82AD8C6}"/>
              </a:ext>
            </a:extLst>
          </p:cNvPr>
          <p:cNvGrpSpPr/>
          <p:nvPr/>
        </p:nvGrpSpPr>
        <p:grpSpPr>
          <a:xfrm>
            <a:off x="487829" y="508165"/>
            <a:ext cx="386943" cy="372647"/>
            <a:chOff x="2583325" y="2972875"/>
            <a:chExt cx="462850" cy="445750"/>
          </a:xfrm>
          <a:solidFill>
            <a:srgbClr val="FFC000"/>
          </a:solidFill>
        </p:grpSpPr>
        <p:sp>
          <p:nvSpPr>
            <p:cNvPr id="19" name="Google Shape;462;p38">
              <a:extLst>
                <a:ext uri="{FF2B5EF4-FFF2-40B4-BE49-F238E27FC236}">
                  <a16:creationId xmlns:a16="http://schemas.microsoft.com/office/drawing/2014/main" id="{22651D6C-EFC0-46C8-B4AD-01451A10037B}"/>
                </a:ext>
              </a:extLst>
            </p:cNvPr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0" name="Google Shape;463;p38">
              <a:extLst>
                <a:ext uri="{FF2B5EF4-FFF2-40B4-BE49-F238E27FC236}">
                  <a16:creationId xmlns:a16="http://schemas.microsoft.com/office/drawing/2014/main" id="{F1F16ED5-1890-4F6F-B39C-342B36707196}"/>
                </a:ext>
              </a:extLst>
            </p:cNvPr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1" name="Google Shape;217;p29">
            <a:extLst>
              <a:ext uri="{FF2B5EF4-FFF2-40B4-BE49-F238E27FC236}">
                <a16:creationId xmlns:a16="http://schemas.microsoft.com/office/drawing/2014/main" id="{096D9D13-A0A7-4ED1-A640-5879A0A3627C}"/>
              </a:ext>
            </a:extLst>
          </p:cNvPr>
          <p:cNvSpPr txBox="1">
            <a:spLocks/>
          </p:cNvSpPr>
          <p:nvPr/>
        </p:nvSpPr>
        <p:spPr>
          <a:xfrm>
            <a:off x="300554" y="838965"/>
            <a:ext cx="8320388" cy="1070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th-TH" sz="1200" dirty="0"/>
              <a:t>	</a:t>
            </a:r>
            <a:r>
              <a:rPr lang="th-TH" dirty="0"/>
              <a:t>3.เมื่อโปรแกรมได้รับรูปภาพจาก</a:t>
            </a:r>
            <a:r>
              <a:rPr lang="en-US" dirty="0"/>
              <a:t>Rasp pi </a:t>
            </a:r>
            <a:r>
              <a:rPr lang="th-TH" dirty="0"/>
              <a:t>จะขึ้นแสดง</a:t>
            </a:r>
            <a:r>
              <a:rPr lang="en-US" dirty="0"/>
              <a:t>topic</a:t>
            </a:r>
            <a:r>
              <a:rPr lang="th-TH" dirty="0"/>
              <a:t>ของข้อมูล</a:t>
            </a:r>
            <a:r>
              <a:rPr lang="en-US" dirty="0"/>
              <a:t> </a:t>
            </a:r>
            <a:r>
              <a:rPr lang="th-TH" dirty="0"/>
              <a:t>ที่ได้รับเข้ามา และนำรูปภาพที่ได้จาก</a:t>
            </a:r>
            <a:r>
              <a:rPr lang="en-US" dirty="0"/>
              <a:t>rasp pi </a:t>
            </a:r>
            <a:r>
              <a:rPr lang="th-TH" dirty="0"/>
              <a:t>ไป </a:t>
            </a:r>
            <a:r>
              <a:rPr lang="en-US" dirty="0"/>
              <a:t>Detect </a:t>
            </a:r>
            <a:r>
              <a:rPr lang="th-TH" dirty="0"/>
              <a:t>หน้าของคนและทำการการ</a:t>
            </a:r>
            <a:r>
              <a:rPr lang="en-US" dirty="0"/>
              <a:t>predict</a:t>
            </a:r>
            <a:r>
              <a:rPr lang="th-TH" dirty="0"/>
              <a:t> ว่าเป็นใครในข้อมูลที่เราได้ทำการ</a:t>
            </a:r>
            <a:r>
              <a:rPr lang="en-US" dirty="0"/>
              <a:t> Train </a:t>
            </a:r>
            <a:r>
              <a:rPr lang="th-TH" dirty="0"/>
              <a:t>ไว้ และสร้างไฟล์รูปภาพที่มีการ</a:t>
            </a:r>
            <a:r>
              <a:rPr lang="en-US" dirty="0"/>
              <a:t> Detect</a:t>
            </a:r>
            <a:r>
              <a:rPr lang="th-TH" dirty="0"/>
              <a:t> และ</a:t>
            </a:r>
            <a:r>
              <a:rPr lang="en-US" dirty="0"/>
              <a:t>Classify</a:t>
            </a:r>
            <a:r>
              <a:rPr lang="th-TH" dirty="0"/>
              <a:t>บุคคลไว้แล้ว และส่งการแจ้งเตือนและรูปภาพดังกล่าวไปยัง</a:t>
            </a:r>
            <a:r>
              <a:rPr lang="en-US" dirty="0"/>
              <a:t> User </a:t>
            </a:r>
            <a:r>
              <a:rPr lang="th-TH" dirty="0"/>
              <a:t>ผ่านทาง</a:t>
            </a:r>
            <a:r>
              <a:rPr lang="en-US" dirty="0"/>
              <a:t> Line</a:t>
            </a:r>
            <a:endParaRPr lang="en-US" sz="1200" dirty="0"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6649AB2-E97B-42EA-A490-20AA39BD0A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236" r="10049" b="18348"/>
          <a:stretch/>
        </p:blipFill>
        <p:spPr>
          <a:xfrm>
            <a:off x="874772" y="2520370"/>
            <a:ext cx="3854354" cy="912132"/>
          </a:xfrm>
          <a:prstGeom prst="rect">
            <a:avLst/>
          </a:prstGeom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9C9C29F0-800F-4914-AC88-57FDAFD5D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042" y="1725675"/>
            <a:ext cx="2414166" cy="301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00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>
            <a:spLocks noGrp="1"/>
          </p:cNvSpPr>
          <p:nvPr>
            <p:ph type="title" idx="4294967295"/>
          </p:nvPr>
        </p:nvSpPr>
        <p:spPr>
          <a:xfrm>
            <a:off x="3889225" y="177838"/>
            <a:ext cx="1365300" cy="5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 S E R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5" name="Google Shape;265;p32"/>
          <p:cNvSpPr/>
          <p:nvPr/>
        </p:nvSpPr>
        <p:spPr>
          <a:xfrm>
            <a:off x="3640071" y="629928"/>
            <a:ext cx="1863608" cy="3921828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92940DF0-C739-4153-A352-BFC19F725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078" y="1192092"/>
            <a:ext cx="1573594" cy="2797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ctrTitle"/>
          </p:nvPr>
        </p:nvSpPr>
        <p:spPr>
          <a:xfrm>
            <a:off x="1933075" y="2124150"/>
            <a:ext cx="5277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 R O B L E M</a:t>
            </a:r>
            <a:endParaRPr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>
            <a:off x="685675" y="2401676"/>
            <a:ext cx="7772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dirty="0"/>
              <a:t>ปั ญ ห า</a:t>
            </a:r>
            <a:endParaRPr sz="3200" dirty="0"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48180BA3-4FBB-44A1-9E8B-94A58461A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758" y="529038"/>
            <a:ext cx="624484" cy="62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219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>
            <a:spLocks noGrp="1"/>
          </p:cNvSpPr>
          <p:nvPr>
            <p:ph type="title"/>
          </p:nvPr>
        </p:nvSpPr>
        <p:spPr>
          <a:xfrm>
            <a:off x="3241525" y="98069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 R O B L E M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Google Shape;217;p29">
            <a:extLst>
              <a:ext uri="{FF2B5EF4-FFF2-40B4-BE49-F238E27FC236}">
                <a16:creationId xmlns:a16="http://schemas.microsoft.com/office/drawing/2014/main" id="{035E2B34-5673-46FC-B69C-8B2F28FC370B}"/>
              </a:ext>
            </a:extLst>
          </p:cNvPr>
          <p:cNvSpPr txBox="1">
            <a:spLocks/>
          </p:cNvSpPr>
          <p:nvPr/>
        </p:nvSpPr>
        <p:spPr>
          <a:xfrm>
            <a:off x="397757" y="438738"/>
            <a:ext cx="8163940" cy="3256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285750" indent="-285750">
              <a:buFontTx/>
              <a:buChar char="-"/>
            </a:pPr>
            <a:r>
              <a:rPr lang="th-TH" sz="1600" dirty="0">
                <a:solidFill>
                  <a:srgbClr val="FF9E00"/>
                </a:solidFill>
              </a:rPr>
              <a:t>ทรัพยากรเครื่องของ</a:t>
            </a:r>
            <a:r>
              <a:rPr lang="en-US" sz="1600" dirty="0">
                <a:solidFill>
                  <a:srgbClr val="FF9E00"/>
                </a:solidFill>
              </a:rPr>
              <a:t>Computer Server </a:t>
            </a:r>
            <a:r>
              <a:rPr lang="th-TH" sz="1600" dirty="0">
                <a:solidFill>
                  <a:srgbClr val="FF9E00"/>
                </a:solidFill>
              </a:rPr>
              <a:t>ไม่เพียงพอ</a:t>
            </a:r>
            <a:r>
              <a:rPr lang="en-US" sz="1600" dirty="0">
                <a:solidFill>
                  <a:srgbClr val="FF9E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FFC000"/>
                </a:solidFill>
              </a:rPr>
              <a:t>     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ทั้งตัว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cpu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และ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gpu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ทำให้ไม่สามารถ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Train dataset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บน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Model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ใหญ่ๆสำหรับทำ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Face Recognition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เช่น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VGG16,VGG19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ไม่ได้ ทำให้เกิดอาการ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Memory Error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จึงต้องใช้โมเดล</a:t>
            </a:r>
            <a:r>
              <a:rPr lang="th-TH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เล็กๆ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อย่าง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Facenet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จึงอาจทำให้ได้ความแม่นยำที่ไม่ดีพอ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th-TH" sz="1600" dirty="0">
                <a:solidFill>
                  <a:srgbClr val="FF9E00"/>
                </a:solidFill>
              </a:rPr>
              <a:t>กล้อง</a:t>
            </a:r>
            <a:r>
              <a:rPr lang="en-US" sz="1600" dirty="0">
                <a:solidFill>
                  <a:srgbClr val="FF9E00"/>
                </a:solidFill>
              </a:rPr>
              <a:t>Webcam </a:t>
            </a:r>
            <a:r>
              <a:rPr lang="th-TH" sz="1600" dirty="0">
                <a:solidFill>
                  <a:srgbClr val="FF9E00"/>
                </a:solidFill>
              </a:rPr>
              <a:t>รุ่นที่ใช้ความละเอียดภาพไม่มากพอ</a:t>
            </a:r>
            <a:r>
              <a:rPr lang="en-US" sz="1600" dirty="0">
                <a:solidFill>
                  <a:srgbClr val="FF9E00"/>
                </a:solidFill>
              </a:rPr>
              <a:t> </a:t>
            </a:r>
          </a:p>
          <a:p>
            <a:pPr marL="0" indent="0">
              <a:buNone/>
            </a:pP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กล้อง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Webcam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รุ่นที่ใช้ให้สามารถถ่ายภาพความละเอียดสูงสุดเพียงแค่ 640*480 พิกเซล ซึ่งเป็นภาพเบลอๆที่ไม่ค่อยชัด ไม่เหมาะต่อการนำภาพมาใช้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Predict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สำหรับการทำ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Face Recognition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หรือแม้กระทั่ง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Face Detection 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FFC000"/>
              </a:solidFill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FFC000"/>
              </a:solidFill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FFC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Datasets </a:t>
            </a:r>
            <a:r>
              <a:rPr lang="th-TH" sz="1600" dirty="0">
                <a:solidFill>
                  <a:srgbClr val="FF9E00"/>
                </a:solidFill>
              </a:rPr>
              <a:t>ที่ได้มีจำนวนน้อยและค่อนข้างซ้ำ ทำให้ </a:t>
            </a:r>
            <a:r>
              <a:rPr lang="en-US" sz="1600" dirty="0">
                <a:solidFill>
                  <a:srgbClr val="FF9E00"/>
                </a:solidFill>
              </a:rPr>
              <a:t>Train Accuracy</a:t>
            </a:r>
            <a:r>
              <a:rPr lang="th-TH" sz="1600" dirty="0">
                <a:solidFill>
                  <a:srgbClr val="FF9E00"/>
                </a:solidFill>
              </a:rPr>
              <a:t> 0.99-1 แต่</a:t>
            </a:r>
            <a:r>
              <a:rPr lang="en-US" sz="1600" dirty="0">
                <a:solidFill>
                  <a:srgbClr val="FF9E00"/>
                </a:solidFill>
              </a:rPr>
              <a:t>Test Accuracy </a:t>
            </a:r>
            <a:r>
              <a:rPr lang="th-TH" sz="1600" dirty="0">
                <a:solidFill>
                  <a:srgbClr val="FF9E00"/>
                </a:solidFill>
              </a:rPr>
              <a:t>ต่ำ</a:t>
            </a:r>
          </a:p>
          <a:p>
            <a:pPr marL="0" indent="0">
              <a:buNone/>
            </a:pPr>
            <a:r>
              <a:rPr lang="th-TH" sz="1600" dirty="0">
                <a:solidFill>
                  <a:srgbClr val="FFC000"/>
                </a:solidFill>
              </a:rPr>
              <a:t>     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เป็นภาพที่ดึงจากรูปใน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Facebook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ของแต่ละคน และคนส่วนใหญ่จะมีมุมหน้าประจำซ้ำในการถ่ายรูปใน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Facebook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ทำให้ยังมีปัญหาอยู่ ถึงแม้ว่าจะทำการ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Augmentation data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แล้วก็</a:t>
            </a: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FFC000"/>
              </a:solidFill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BB74D9C-B725-46C5-80D0-D78EEDEA8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081" y="2571750"/>
            <a:ext cx="1481587" cy="11111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ctrTitle" idx="4294967295"/>
          </p:nvPr>
        </p:nvSpPr>
        <p:spPr>
          <a:xfrm>
            <a:off x="1603795" y="650933"/>
            <a:ext cx="5936400" cy="5534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9E00"/>
                </a:solidFill>
              </a:rPr>
              <a:t>About Project</a:t>
            </a:r>
            <a:endParaRPr sz="2800" dirty="0">
              <a:solidFill>
                <a:srgbClr val="FF9E00"/>
              </a:solidFill>
            </a:endParaRPr>
          </a:p>
        </p:txBody>
      </p:sp>
      <p:sp>
        <p:nvSpPr>
          <p:cNvPr id="17" name="Google Shape;65;p13">
            <a:extLst>
              <a:ext uri="{FF2B5EF4-FFF2-40B4-BE49-F238E27FC236}">
                <a16:creationId xmlns:a16="http://schemas.microsoft.com/office/drawing/2014/main" id="{E5AD200E-AB4C-43CB-AC23-95E8BCEEC6B0}"/>
              </a:ext>
            </a:extLst>
          </p:cNvPr>
          <p:cNvSpPr txBox="1"/>
          <p:nvPr/>
        </p:nvSpPr>
        <p:spPr>
          <a:xfrm>
            <a:off x="723679" y="1162490"/>
            <a:ext cx="7696633" cy="3343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600"/>
              </a:spcBef>
              <a:buClr>
                <a:schemeClr val="bg1"/>
              </a:buClr>
              <a:buSzPct val="135000"/>
              <a:buFont typeface="Arial" panose="020B0604020202020204" pitchFamily="34" charset="0"/>
              <a:buChar char="-"/>
            </a:pP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โครงงานนี้คือการสร้างระบบการแจ้งเตือนผู้บุกรุกผ่านทางไลน์ด้วยระบบการรู้จำใบหน้า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(Face Recognition)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บน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raspberry pi 3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</a:p>
          <a:p>
            <a:pPr marL="285750" lvl="0" indent="-285750">
              <a:spcBef>
                <a:spcPts val="600"/>
              </a:spcBef>
              <a:buClr>
                <a:schemeClr val="bg1"/>
              </a:buClr>
              <a:buSzPct val="135000"/>
              <a:buFont typeface="Arial" panose="020B0604020202020204" pitchFamily="34" charset="0"/>
              <a:buChar char="-"/>
            </a:pP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โดยภายในระบบจะมีเซ็นเซอร์ตรวจจับความเคลื่อนไหวดักจับความร้อนจากมนุษย์หรือสัตว์ เมื่อเซ็นเซอร์ดักจับได้ว่ามีมนุษย์หรือสัตว์เข้ามาในระยะ 1-5 เมตร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(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ตั้งค่าได้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)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 ระบบจะทำการบันทึกภาพหน้าของผู้ที่เข้ามาโดยอัตโนมัติ </a:t>
            </a:r>
          </a:p>
          <a:p>
            <a:pPr marL="285750" lvl="0" indent="-285750">
              <a:spcBef>
                <a:spcPts val="600"/>
              </a:spcBef>
              <a:buClr>
                <a:schemeClr val="bg1"/>
              </a:buClr>
              <a:buSzPct val="135000"/>
              <a:buFont typeface="Arial" panose="020B0604020202020204" pitchFamily="34" charset="0"/>
              <a:buChar char="-"/>
            </a:pP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ระบบส่งภาพดังกล่าว ผ่านเครือข่าย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Protocol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MQTT 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เข้าประมวลผลยัง 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Computer Server 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เพื่อแยกแยะว่าผู้ที่เข้ามาในห้องนั้นเป็นใคร</a:t>
            </a:r>
          </a:p>
          <a:p>
            <a:pPr marL="285750" lvl="0" indent="-285750">
              <a:spcBef>
                <a:spcPts val="600"/>
              </a:spcBef>
              <a:buClr>
                <a:schemeClr val="bg1"/>
              </a:buClr>
              <a:buSzPct val="135000"/>
              <a:buFont typeface="Arial" panose="020B0604020202020204" pitchFamily="34" charset="0"/>
              <a:buChar char="-"/>
            </a:pP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เมื่อประมวลผลเสร็จแยกแยะได้ว่าผู้ที่เข้ามาเป็นใคร ระบบจะส่งแจ้งเตือนเป็น ข้อความ และรูปภาพที่ผ่านการประมวลผลแล้วของผู้ที่เข้ามาไปยัง 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Line 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ของ 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User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 ที่เราตั้งค่าไว้</a:t>
            </a:r>
          </a:p>
          <a:p>
            <a:pPr marL="285750" lvl="0" indent="-285750">
              <a:spcBef>
                <a:spcPts val="600"/>
              </a:spcBef>
              <a:buClr>
                <a:schemeClr val="bg1"/>
              </a:buClr>
              <a:buSzPct val="135000"/>
              <a:buFont typeface="Arial" panose="020B0604020202020204" pitchFamily="34" charset="0"/>
              <a:buChar char="-"/>
            </a:pP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การนำเสนอครั้งนี้ จะนำเสนอเกี่ยวกับภาพรวมทั้งหมดของโครงงาน การดำเนินการ ปัญหา และสิ่งที่สามารถทำต่อไปได้ในอนาคต</a:t>
            </a:r>
            <a:endParaRPr sz="1600" dirty="0">
              <a:solidFill>
                <a:srgbClr val="FFFFFF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34002886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ctrTitle"/>
          </p:nvPr>
        </p:nvSpPr>
        <p:spPr>
          <a:xfrm>
            <a:off x="2091296" y="2171912"/>
            <a:ext cx="5277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N  F U T U R E</a:t>
            </a:r>
            <a:endParaRPr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>
            <a:off x="685275" y="2402643"/>
            <a:ext cx="7772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dirty="0"/>
              <a:t>ใ น อ น า ค ต</a:t>
            </a:r>
            <a:endParaRPr sz="3200" dirty="0"/>
          </a:p>
        </p:txBody>
      </p:sp>
      <p:grpSp>
        <p:nvGrpSpPr>
          <p:cNvPr id="5" name="Google Shape;329;p38">
            <a:extLst>
              <a:ext uri="{FF2B5EF4-FFF2-40B4-BE49-F238E27FC236}">
                <a16:creationId xmlns:a16="http://schemas.microsoft.com/office/drawing/2014/main" id="{78EE023C-FD15-4A95-87B9-DF35141CCD86}"/>
              </a:ext>
            </a:extLst>
          </p:cNvPr>
          <p:cNvGrpSpPr/>
          <p:nvPr/>
        </p:nvGrpSpPr>
        <p:grpSpPr>
          <a:xfrm>
            <a:off x="4144607" y="583467"/>
            <a:ext cx="854786" cy="447600"/>
            <a:chOff x="3918650" y="293075"/>
            <a:chExt cx="488500" cy="412775"/>
          </a:xfrm>
        </p:grpSpPr>
        <p:sp>
          <p:nvSpPr>
            <p:cNvPr id="6" name="Google Shape;330;p38">
              <a:extLst>
                <a:ext uri="{FF2B5EF4-FFF2-40B4-BE49-F238E27FC236}">
                  <a16:creationId xmlns:a16="http://schemas.microsoft.com/office/drawing/2014/main" id="{1ED23705-D068-425D-AF06-3FFF7B610594}"/>
                </a:ext>
              </a:extLst>
            </p:cNvPr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" name="Google Shape;331;p38">
              <a:extLst>
                <a:ext uri="{FF2B5EF4-FFF2-40B4-BE49-F238E27FC236}">
                  <a16:creationId xmlns:a16="http://schemas.microsoft.com/office/drawing/2014/main" id="{6FC4A858-5DC0-40FD-94CE-039D05B7F601}"/>
                </a:ext>
              </a:extLst>
            </p:cNvPr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" name="Google Shape;332;p38">
              <a:extLst>
                <a:ext uri="{FF2B5EF4-FFF2-40B4-BE49-F238E27FC236}">
                  <a16:creationId xmlns:a16="http://schemas.microsoft.com/office/drawing/2014/main" id="{DE3F7900-0E7B-4A27-B888-DC8AC16DED96}"/>
                </a:ext>
              </a:extLst>
            </p:cNvPr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51397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>
            <a:spLocks noGrp="1"/>
          </p:cNvSpPr>
          <p:nvPr>
            <p:ph type="title"/>
          </p:nvPr>
        </p:nvSpPr>
        <p:spPr>
          <a:xfrm>
            <a:off x="3241525" y="0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N   F U T U R E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Google Shape;217;p29">
            <a:extLst>
              <a:ext uri="{FF2B5EF4-FFF2-40B4-BE49-F238E27FC236}">
                <a16:creationId xmlns:a16="http://schemas.microsoft.com/office/drawing/2014/main" id="{59328DC3-9285-440F-BB06-52B8ECA707CB}"/>
              </a:ext>
            </a:extLst>
          </p:cNvPr>
          <p:cNvSpPr txBox="1">
            <a:spLocks/>
          </p:cNvSpPr>
          <p:nvPr/>
        </p:nvSpPr>
        <p:spPr>
          <a:xfrm>
            <a:off x="489905" y="426669"/>
            <a:ext cx="8163940" cy="3741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285750" indent="-285750">
              <a:buFontTx/>
              <a:buChar char="-"/>
            </a:pPr>
            <a:r>
              <a:rPr lang="th-TH" sz="1600" dirty="0">
                <a:solidFill>
                  <a:srgbClr val="FF9E00"/>
                </a:solidFill>
              </a:rPr>
              <a:t>ดัดแปลงใช้เป็นระบบดูแลเด็ก แจ้งเตือนสำหรับเวลาลูกร้องไห้</a:t>
            </a:r>
          </a:p>
          <a:p>
            <a:pPr marL="0" indent="0">
              <a:buNone/>
            </a:pP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สามารถนำไปดัดแปลงใช้กับการทำ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Face Recognition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ที่ใช้สำหรับ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Detection Emotion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เพื่อแจ้งเตือนพ่อแม่เวลาลูกร้องไห้</a:t>
            </a: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rgbClr val="FF9E00"/>
              </a:solidFill>
            </a:endParaRPr>
          </a:p>
          <a:p>
            <a:pPr marL="285750" indent="-285750">
              <a:buFontTx/>
              <a:buChar char="-"/>
            </a:pPr>
            <a:r>
              <a:rPr lang="th-TH" sz="1600" dirty="0">
                <a:solidFill>
                  <a:srgbClr val="FF9E00"/>
                </a:solidFill>
              </a:rPr>
              <a:t>ใส่จอดิจิตอลสำหรับต้อนรับคนที่เข้ามาโดยใส่ชื่อผู้ที่เข้ามาไว้ที่จอ </a:t>
            </a:r>
            <a:r>
              <a:rPr lang="en-US" sz="1600" dirty="0">
                <a:solidFill>
                  <a:schemeClr val="tx1"/>
                </a:solidFill>
              </a:rPr>
              <a:t>EX. Welcome ….</a:t>
            </a:r>
            <a:r>
              <a:rPr lang="th-TH" sz="1600" dirty="0">
                <a:solidFill>
                  <a:schemeClr val="tx1"/>
                </a:solidFill>
              </a:rPr>
              <a:t>ชื่อคนที่เข้ามา...</a:t>
            </a:r>
          </a:p>
          <a:p>
            <a:pPr marL="285750" indent="-285750">
              <a:buFontTx/>
              <a:buChar char="-"/>
            </a:pPr>
            <a:r>
              <a:rPr lang="th-TH" sz="1600" dirty="0">
                <a:solidFill>
                  <a:srgbClr val="FF9E00"/>
                </a:solidFill>
              </a:rPr>
              <a:t>ใช้กล้องที่ให้ภาพที่มีความคมชัดมากกว่านี้ เช่น กล้องวงจรปิด กล้องหน้ารถ หรือ </a:t>
            </a:r>
            <a:r>
              <a:rPr lang="en-US" sz="1600" dirty="0">
                <a:solidFill>
                  <a:srgbClr val="FF9E00"/>
                </a:solidFill>
              </a:rPr>
              <a:t>Picamera</a:t>
            </a:r>
          </a:p>
          <a:p>
            <a:pPr marL="285750" indent="-285750">
              <a:buFontTx/>
              <a:buChar char="-"/>
            </a:pPr>
            <a:r>
              <a:rPr lang="th-TH" sz="1600" dirty="0">
                <a:solidFill>
                  <a:srgbClr val="FF9E00"/>
                </a:solidFill>
              </a:rPr>
              <a:t>เปลี่ยน </a:t>
            </a:r>
            <a:r>
              <a:rPr lang="en-US" sz="1600" dirty="0">
                <a:solidFill>
                  <a:srgbClr val="FF9E00"/>
                </a:solidFill>
              </a:rPr>
              <a:t>Model </a:t>
            </a:r>
            <a:r>
              <a:rPr lang="th-TH" sz="1600" dirty="0">
                <a:solidFill>
                  <a:srgbClr val="FF9E00"/>
                </a:solidFill>
              </a:rPr>
              <a:t>เป็น </a:t>
            </a:r>
            <a:r>
              <a:rPr lang="en-US" sz="1600" dirty="0">
                <a:solidFill>
                  <a:srgbClr val="FF9E00"/>
                </a:solidFill>
              </a:rPr>
              <a:t>Model </a:t>
            </a:r>
            <a:r>
              <a:rPr lang="th-TH" sz="1600" dirty="0">
                <a:solidFill>
                  <a:srgbClr val="FF9E00"/>
                </a:solidFill>
              </a:rPr>
              <a:t>ที่ดียิ่งขึ้นสำหรับการทำ </a:t>
            </a:r>
            <a:r>
              <a:rPr lang="en-US" sz="1600" dirty="0">
                <a:solidFill>
                  <a:srgbClr val="FF9E00"/>
                </a:solidFill>
              </a:rPr>
              <a:t>Face Recognition </a:t>
            </a:r>
            <a:r>
              <a:rPr lang="th-TH" sz="1600" dirty="0">
                <a:solidFill>
                  <a:srgbClr val="FF9E00"/>
                </a:solidFill>
              </a:rPr>
              <a:t>เช่น </a:t>
            </a:r>
            <a:r>
              <a:rPr lang="en-US" sz="1600" dirty="0">
                <a:solidFill>
                  <a:srgbClr val="FF9E00"/>
                </a:solidFill>
              </a:rPr>
              <a:t>VGG16</a:t>
            </a: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FFC000"/>
              </a:solidFill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C3C76930-ADE8-4E5B-A4E4-35880A774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766" y="1160469"/>
            <a:ext cx="3243969" cy="233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652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ctrTitle" idx="4294967295"/>
          </p:nvPr>
        </p:nvSpPr>
        <p:spPr>
          <a:xfrm>
            <a:off x="1557100" y="946950"/>
            <a:ext cx="5936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9E00"/>
                </a:solidFill>
              </a:rPr>
              <a:t>Summary</a:t>
            </a:r>
            <a:endParaRPr sz="4800" dirty="0">
              <a:solidFill>
                <a:srgbClr val="FF9E00"/>
              </a:solidFill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4294967295"/>
          </p:nvPr>
        </p:nvSpPr>
        <p:spPr>
          <a:xfrm>
            <a:off x="779545" y="1945020"/>
            <a:ext cx="7491511" cy="1773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th-TH" sz="1800" dirty="0">
                <a:solidFill>
                  <a:schemeClr val="bg1"/>
                </a:solidFill>
              </a:rPr>
              <a:t>	โครงงานนี้คือระบบการแจ้งเตือนผู้บุกรุกผ่านทางไลน์ด้วยระบบการรู้จำใบหน้า(</a:t>
            </a:r>
            <a:r>
              <a:rPr lang="en-US" sz="1800" dirty="0">
                <a:solidFill>
                  <a:schemeClr val="bg1"/>
                </a:solidFill>
              </a:rPr>
              <a:t>Face Recognition)</a:t>
            </a:r>
            <a:r>
              <a:rPr lang="th-TH" sz="1800" dirty="0">
                <a:solidFill>
                  <a:schemeClr val="bg1"/>
                </a:solidFill>
              </a:rPr>
              <a:t>บน</a:t>
            </a:r>
            <a:r>
              <a:rPr lang="en-US" sz="1800" dirty="0">
                <a:solidFill>
                  <a:schemeClr val="bg1"/>
                </a:solidFill>
              </a:rPr>
              <a:t>raspberry pi 3 </a:t>
            </a:r>
            <a:r>
              <a:rPr lang="th-TH" sz="1800" dirty="0">
                <a:solidFill>
                  <a:schemeClr val="bg1"/>
                </a:solidFill>
              </a:rPr>
              <a:t>ที่จะช่วยแจ้งเตือนให้กับผู้ใช่ถ้ามีคนบุกรุกเข้ามาในห้องแล้ว </a:t>
            </a:r>
            <a:r>
              <a:rPr lang="en-US" sz="1800" dirty="0">
                <a:solidFill>
                  <a:schemeClr val="bg1"/>
                </a:solidFill>
              </a:rPr>
              <a:t>USER </a:t>
            </a:r>
            <a:r>
              <a:rPr lang="th-TH" sz="1800" dirty="0">
                <a:solidFill>
                  <a:schemeClr val="bg1"/>
                </a:solidFill>
              </a:rPr>
              <a:t>อยู่ข้างนอก ซึ่งระบบนี้สามารถนำไปใช้ต่อยอดกับสิ่งอื่น ๆได้อีกมากมายรวมถึงสามารถอัพเกรดตัวระบบและอุปกรณ์ให้ดีขึ้นได้ตามงบประมาณอีกด้วย</a:t>
            </a:r>
            <a:endParaRPr sz="1800" dirty="0">
              <a:solidFill>
                <a:schemeClr val="bg1"/>
              </a:solidFill>
            </a:endParaRPr>
          </a:p>
        </p:txBody>
      </p:sp>
      <p:grpSp>
        <p:nvGrpSpPr>
          <p:cNvPr id="9" name="Google Shape;400;p38">
            <a:extLst>
              <a:ext uri="{FF2B5EF4-FFF2-40B4-BE49-F238E27FC236}">
                <a16:creationId xmlns:a16="http://schemas.microsoft.com/office/drawing/2014/main" id="{186E2821-ADC1-4215-A046-D73D419E1162}"/>
              </a:ext>
            </a:extLst>
          </p:cNvPr>
          <p:cNvGrpSpPr/>
          <p:nvPr/>
        </p:nvGrpSpPr>
        <p:grpSpPr>
          <a:xfrm>
            <a:off x="4334550" y="311888"/>
            <a:ext cx="474899" cy="444728"/>
            <a:chOff x="2594325" y="1627175"/>
            <a:chExt cx="440850" cy="440850"/>
          </a:xfrm>
        </p:grpSpPr>
        <p:sp>
          <p:nvSpPr>
            <p:cNvPr id="10" name="Google Shape;401;p38">
              <a:extLst>
                <a:ext uri="{FF2B5EF4-FFF2-40B4-BE49-F238E27FC236}">
                  <a16:creationId xmlns:a16="http://schemas.microsoft.com/office/drawing/2014/main" id="{3677CCAC-7F5E-4352-946A-940A7A411A92}"/>
                </a:ext>
              </a:extLst>
            </p:cNvPr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" name="Google Shape;402;p38">
              <a:extLst>
                <a:ext uri="{FF2B5EF4-FFF2-40B4-BE49-F238E27FC236}">
                  <a16:creationId xmlns:a16="http://schemas.microsoft.com/office/drawing/2014/main" id="{7C1D977D-4D58-42F8-A4B7-5DE23A61D8B6}"/>
                </a:ext>
              </a:extLst>
            </p:cNvPr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2" name="Google Shape;403;p38">
              <a:extLst>
                <a:ext uri="{FF2B5EF4-FFF2-40B4-BE49-F238E27FC236}">
                  <a16:creationId xmlns:a16="http://schemas.microsoft.com/office/drawing/2014/main" id="{F1CE7A08-B588-4078-ADED-C4495DE625CA}"/>
                </a:ext>
              </a:extLst>
            </p:cNvPr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77695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>
            <a:spLocks noGrp="1"/>
          </p:cNvSpPr>
          <p:nvPr>
            <p:ph type="ctrTitle" idx="4294967295"/>
          </p:nvPr>
        </p:nvSpPr>
        <p:spPr>
          <a:xfrm>
            <a:off x="3962644" y="310266"/>
            <a:ext cx="13179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End !!!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2" name="Google Shape;292;p35"/>
          <p:cNvSpPr txBox="1">
            <a:spLocks noGrp="1"/>
          </p:cNvSpPr>
          <p:nvPr>
            <p:ph type="subTitle" idx="4294967295"/>
          </p:nvPr>
        </p:nvSpPr>
        <p:spPr>
          <a:xfrm>
            <a:off x="1275025" y="1098697"/>
            <a:ext cx="6593700" cy="27059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buNone/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Thank you </a:t>
            </a:r>
          </a:p>
          <a:p>
            <a:pPr marL="0" lvl="0" indent="0" algn="ctr">
              <a:buNone/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your attention</a:t>
            </a:r>
          </a:p>
          <a:p>
            <a:pPr marL="0" lvl="0" indent="0" algn="ctr">
              <a:buNone/>
            </a:pP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Any Question</a:t>
            </a:r>
            <a:r>
              <a:rPr lang="th-TH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4" name="Google Shape;294;p35"/>
          <p:cNvSpPr txBox="1">
            <a:spLocks noGrp="1"/>
          </p:cNvSpPr>
          <p:nvPr>
            <p:ph type="sldNum" idx="12"/>
          </p:nvPr>
        </p:nvSpPr>
        <p:spPr>
          <a:xfrm>
            <a:off x="-125" y="4593050"/>
            <a:ext cx="9144000" cy="5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452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3095131" y="84479"/>
            <a:ext cx="2953587" cy="376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About</a:t>
            </a:r>
            <a: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318205" y="528175"/>
            <a:ext cx="8507437" cy="2778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SzPct val="135000"/>
              <a:buFontTx/>
              <a:buChar char="-"/>
            </a:pPr>
            <a:r>
              <a:rPr lang="th-TH" sz="1600" dirty="0">
                <a:solidFill>
                  <a:srgbClr val="434343"/>
                </a:solidFill>
                <a:latin typeface="+mj-lt"/>
                <a:ea typeface="Droid Serif"/>
                <a:cs typeface="Droid Serif"/>
                <a:sym typeface="Droid Serif"/>
              </a:rPr>
              <a:t>โครงงานนี้คือการสร้างระบบการแจ้งเตือนผู้บุกรุกผ่านทางไลน์ด้วยระบบการรู้จำใบหน้า(</a:t>
            </a:r>
            <a:r>
              <a:rPr lang="en-US" sz="1600" dirty="0">
                <a:solidFill>
                  <a:srgbClr val="434343"/>
                </a:solidFill>
                <a:latin typeface="+mj-lt"/>
                <a:ea typeface="Droid Serif"/>
                <a:cs typeface="Droid Serif"/>
                <a:sym typeface="Droid Serif"/>
              </a:rPr>
              <a:t>Face Recognition)</a:t>
            </a:r>
            <a:r>
              <a:rPr lang="th-TH" sz="1600" dirty="0">
                <a:solidFill>
                  <a:srgbClr val="434343"/>
                </a:solidFill>
                <a:latin typeface="+mj-lt"/>
                <a:ea typeface="Droid Serif"/>
                <a:cs typeface="Droid Serif"/>
                <a:sym typeface="Droid Serif"/>
              </a:rPr>
              <a:t>บน</a:t>
            </a:r>
            <a:r>
              <a:rPr lang="en-US" sz="1600" dirty="0">
                <a:solidFill>
                  <a:srgbClr val="434343"/>
                </a:solidFill>
                <a:latin typeface="+mj-lt"/>
                <a:ea typeface="Droid Serif"/>
                <a:cs typeface="Droid Serif"/>
                <a:sym typeface="Droid Serif"/>
              </a:rPr>
              <a:t>raspberry pi 3 </a:t>
            </a:r>
          </a:p>
          <a:p>
            <a:pPr marL="285750" lvl="0" indent="-285750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SzPct val="135000"/>
              <a:buFontTx/>
              <a:buChar char="-"/>
            </a:pPr>
            <a:r>
              <a:rPr lang="th-TH" sz="1600" dirty="0">
                <a:solidFill>
                  <a:srgbClr val="434343"/>
                </a:solidFill>
                <a:latin typeface="+mj-lt"/>
                <a:ea typeface="Droid Serif"/>
                <a:cs typeface="Droid Serif"/>
                <a:sym typeface="Droid Serif"/>
              </a:rPr>
              <a:t>โดยภายในระบบจะมีเซ็นเซอร์ตรวจจับความเคลื่อนไหวดักจับความร้อนจากมนุษย์หรือสัตว์ เมื่อเซ็นเซอร์ดักจับได้ว่ามีมนุษย์หรือสัตว์เข้ามาในระยะ 1-5 เมตร(ตั้งค่าได้) ระบบจะทำการบันทึกภาพหน้าของผู้ที่เข้ามาโดยอัตโนมัติ </a:t>
            </a:r>
          </a:p>
          <a:p>
            <a:pPr marL="285750" lvl="0" indent="-285750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SzPct val="135000"/>
              <a:buFontTx/>
              <a:buChar char="-"/>
            </a:pPr>
            <a:r>
              <a:rPr lang="th-TH" sz="1600" dirty="0">
                <a:solidFill>
                  <a:srgbClr val="434343"/>
                </a:solidFill>
                <a:latin typeface="+mj-lt"/>
                <a:ea typeface="Droid Serif"/>
                <a:cs typeface="Droid Serif"/>
                <a:sym typeface="Droid Serif"/>
              </a:rPr>
              <a:t>ระบบส่งภาพดังกล่าว ผ่านเครือข่าย </a:t>
            </a:r>
            <a:r>
              <a:rPr lang="en-US" sz="1600" dirty="0">
                <a:solidFill>
                  <a:srgbClr val="434343"/>
                </a:solidFill>
                <a:latin typeface="+mj-lt"/>
                <a:ea typeface="Droid Serif"/>
                <a:cs typeface="Droid Serif"/>
                <a:sym typeface="Droid Serif"/>
              </a:rPr>
              <a:t>MQTT </a:t>
            </a:r>
            <a:r>
              <a:rPr lang="th-TH" sz="1600" dirty="0">
                <a:solidFill>
                  <a:srgbClr val="434343"/>
                </a:solidFill>
                <a:latin typeface="+mj-lt"/>
                <a:ea typeface="Droid Serif"/>
                <a:cs typeface="Droid Serif"/>
                <a:sym typeface="Droid Serif"/>
              </a:rPr>
              <a:t>เข้าประมวลผลยัง </a:t>
            </a:r>
            <a:r>
              <a:rPr lang="en-US" sz="1600" dirty="0">
                <a:solidFill>
                  <a:srgbClr val="434343"/>
                </a:solidFill>
                <a:latin typeface="+mj-lt"/>
                <a:ea typeface="Droid Serif"/>
                <a:cs typeface="Droid Serif"/>
                <a:sym typeface="Droid Serif"/>
              </a:rPr>
              <a:t>Computer Server </a:t>
            </a:r>
            <a:r>
              <a:rPr lang="th-TH" sz="1600" dirty="0">
                <a:solidFill>
                  <a:srgbClr val="434343"/>
                </a:solidFill>
                <a:latin typeface="+mj-lt"/>
                <a:ea typeface="Droid Serif"/>
                <a:cs typeface="Droid Serif"/>
                <a:sym typeface="Droid Serif"/>
              </a:rPr>
              <a:t>เพื่อแยกแยะว่าผู้ที่เข้ามาในห้องนั้นเป็นใคร</a:t>
            </a:r>
          </a:p>
          <a:p>
            <a:pPr marL="285750" lvl="0" indent="-285750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SzPct val="135000"/>
              <a:buFontTx/>
              <a:buChar char="-"/>
            </a:pPr>
            <a:r>
              <a:rPr lang="th-TH" sz="1600" dirty="0">
                <a:solidFill>
                  <a:srgbClr val="434343"/>
                </a:solidFill>
                <a:latin typeface="+mj-lt"/>
                <a:ea typeface="Droid Serif"/>
                <a:cs typeface="Droid Serif"/>
                <a:sym typeface="Droid Serif"/>
              </a:rPr>
              <a:t>เมื่อประมวลผลเสร็จแยกแยะได้ว่าผู้ที่เข้ามาเป็นใคร ระบบจะส่งแจ้งเตือนเป็น ข้อความ และรูปภาพที่ผ่านการประมวลผลแล้วของผู้ที่เข้ามาไปยัง </a:t>
            </a:r>
            <a:r>
              <a:rPr lang="en-US" sz="1600" dirty="0">
                <a:solidFill>
                  <a:srgbClr val="434343"/>
                </a:solidFill>
                <a:latin typeface="+mj-lt"/>
                <a:ea typeface="Droid Serif"/>
                <a:cs typeface="Droid Serif"/>
                <a:sym typeface="Droid Serif"/>
              </a:rPr>
              <a:t>Line </a:t>
            </a:r>
            <a:r>
              <a:rPr lang="th-TH" sz="1600" dirty="0">
                <a:solidFill>
                  <a:srgbClr val="434343"/>
                </a:solidFill>
                <a:latin typeface="+mj-lt"/>
                <a:ea typeface="Droid Serif"/>
                <a:cs typeface="Droid Serif"/>
                <a:sym typeface="Droid Serif"/>
              </a:rPr>
              <a:t>ของ </a:t>
            </a:r>
            <a:r>
              <a:rPr lang="en-US" sz="1600" dirty="0">
                <a:solidFill>
                  <a:srgbClr val="434343"/>
                </a:solidFill>
                <a:latin typeface="+mj-lt"/>
                <a:ea typeface="Droid Serif"/>
                <a:cs typeface="Droid Serif"/>
                <a:sym typeface="Droid Serif"/>
              </a:rPr>
              <a:t>User </a:t>
            </a:r>
            <a:r>
              <a:rPr lang="th-TH" sz="1600" dirty="0">
                <a:solidFill>
                  <a:srgbClr val="434343"/>
                </a:solidFill>
                <a:latin typeface="+mj-lt"/>
                <a:ea typeface="Droid Serif"/>
                <a:cs typeface="Droid Serif"/>
                <a:sym typeface="Droid Serif"/>
              </a:rPr>
              <a:t>ที่เราตั้งค่าไว้</a:t>
            </a:r>
          </a:p>
          <a:p>
            <a:pPr marL="285750" lvl="0" indent="-285750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SzPct val="135000"/>
              <a:buFontTx/>
              <a:buChar char="-"/>
            </a:pPr>
            <a:r>
              <a:rPr lang="th-TH" sz="1600" dirty="0">
                <a:solidFill>
                  <a:srgbClr val="434343"/>
                </a:solidFill>
                <a:latin typeface="+mj-lt"/>
                <a:ea typeface="Droid Serif"/>
                <a:cs typeface="Droid Serif"/>
                <a:sym typeface="Droid Serif"/>
              </a:rPr>
              <a:t>การนำเสนอครั้งนี้ จะนำเสนอเกี่ยวกับภาพรวมทั้งหมดของโครงงาน การดำเนินการ ปัญหา และสิ่งที่สามารถทำต่อได้ในอนาคต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3241650" y="0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 I T H U B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628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ctrTitle"/>
          </p:nvPr>
        </p:nvSpPr>
        <p:spPr>
          <a:xfrm>
            <a:off x="1933075" y="2124150"/>
            <a:ext cx="5277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Hardware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>
            <a:off x="685675" y="2454229"/>
            <a:ext cx="7772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dirty="0"/>
              <a:t>การออกแบบฮาร์ดแวร์</a:t>
            </a:r>
            <a:endParaRPr sz="3200" dirty="0"/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290F4E0B-3DB6-4E94-9273-787792737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444" y="502643"/>
            <a:ext cx="925111" cy="6775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3241650" y="17031"/>
            <a:ext cx="2660700" cy="4258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Hardware List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1"/>
          </p:nvPr>
        </p:nvSpPr>
        <p:spPr>
          <a:xfrm>
            <a:off x="462997" y="529747"/>
            <a:ext cx="7310700" cy="14691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Raspberry pi 3 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Webcam Camera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Motion Sensor HC-SR501 PIR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74A47CE4-48E8-4BE2-BBEC-4657834792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36" t="7580" r="5680" b="5567"/>
          <a:stretch/>
        </p:blipFill>
        <p:spPr>
          <a:xfrm>
            <a:off x="708835" y="2353096"/>
            <a:ext cx="3040913" cy="1949303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F92655B9-2529-40DD-966C-E55B8DE89C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59" t="5939" r="19472" b="4227"/>
          <a:stretch/>
        </p:blipFill>
        <p:spPr>
          <a:xfrm>
            <a:off x="5796033" y="356082"/>
            <a:ext cx="2083982" cy="2544726"/>
          </a:xfrm>
          <a:prstGeom prst="rect">
            <a:avLst/>
          </a:prstGeom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33A3D6ED-74EF-4C6B-BC60-643DFB47DB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730" b="11664"/>
          <a:stretch/>
        </p:blipFill>
        <p:spPr>
          <a:xfrm>
            <a:off x="4275997" y="2900808"/>
            <a:ext cx="3604018" cy="16793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body" idx="1"/>
          </p:nvPr>
        </p:nvSpPr>
        <p:spPr>
          <a:xfrm>
            <a:off x="550351" y="553740"/>
            <a:ext cx="4952251" cy="29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th-TH" dirty="0"/>
              <a:t>การต่อ </a:t>
            </a:r>
            <a:r>
              <a:rPr lang="en-US" dirty="0"/>
              <a:t>Motion Sensor </a:t>
            </a:r>
            <a:r>
              <a:rPr lang="th-TH" dirty="0"/>
              <a:t>เข้ากับ  </a:t>
            </a:r>
            <a:r>
              <a:rPr lang="en-US" dirty="0"/>
              <a:t>Raspberry pi 3 </a:t>
            </a:r>
          </a:p>
          <a:p>
            <a:pPr marL="0" lvl="0" indent="0">
              <a:buNone/>
            </a:pPr>
            <a:endParaRPr dirty="0"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3241650" y="91496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Hardware Design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7AE17E90-FFDC-445B-9196-9480EB9663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9"/>
          <a:stretch/>
        </p:blipFill>
        <p:spPr>
          <a:xfrm>
            <a:off x="571357" y="1287540"/>
            <a:ext cx="7748795" cy="313560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ctrTitle"/>
          </p:nvPr>
        </p:nvSpPr>
        <p:spPr>
          <a:xfrm>
            <a:off x="1933075" y="2124150"/>
            <a:ext cx="5277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Software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>
            <a:off x="685675" y="2454229"/>
            <a:ext cx="7772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dirty="0"/>
              <a:t>การออกแบบซอฟต์แวร์</a:t>
            </a:r>
            <a:endParaRPr sz="3200" dirty="0"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5E429212-CA8A-41F7-BB00-09F3FF9F8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697" y="507386"/>
            <a:ext cx="684356" cy="66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06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ctrTitle" idx="4294967295"/>
          </p:nvPr>
        </p:nvSpPr>
        <p:spPr>
          <a:xfrm>
            <a:off x="1603800" y="1303660"/>
            <a:ext cx="5936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800" dirty="0">
                <a:solidFill>
                  <a:srgbClr val="FF9E00"/>
                </a:solidFill>
              </a:rPr>
              <a:t>ปัญหา</a:t>
            </a:r>
            <a:endParaRPr sz="4800" dirty="0">
              <a:solidFill>
                <a:srgbClr val="FF9E00"/>
              </a:solidFill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4294967295"/>
          </p:nvPr>
        </p:nvSpPr>
        <p:spPr>
          <a:xfrm>
            <a:off x="1301981" y="2385985"/>
            <a:ext cx="6787788" cy="13296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1800" dirty="0">
                <a:solidFill>
                  <a:schemeClr val="bg1"/>
                </a:solidFill>
              </a:rPr>
              <a:t>Raspberry pi 3</a:t>
            </a:r>
            <a:r>
              <a:rPr lang="th-TH" sz="1800" dirty="0">
                <a:solidFill>
                  <a:schemeClr val="bg1"/>
                </a:solidFill>
              </a:rPr>
              <a:t> ทรัพยากรเครื่องทั้ง</a:t>
            </a:r>
            <a:r>
              <a:rPr lang="en-US" sz="1800" dirty="0">
                <a:solidFill>
                  <a:schemeClr val="bg1"/>
                </a:solidFill>
              </a:rPr>
              <a:t>CPU</a:t>
            </a:r>
            <a:r>
              <a:rPr lang="th-TH" sz="1800" dirty="0">
                <a:solidFill>
                  <a:schemeClr val="bg1"/>
                </a:solidFill>
              </a:rPr>
              <a:t>และ</a:t>
            </a:r>
            <a:r>
              <a:rPr lang="en-US" sz="1800" dirty="0">
                <a:solidFill>
                  <a:schemeClr val="bg1"/>
                </a:solidFill>
              </a:rPr>
              <a:t>GPU</a:t>
            </a:r>
            <a:r>
              <a:rPr lang="th-TH" sz="1800" dirty="0">
                <a:solidFill>
                  <a:schemeClr val="bg1"/>
                </a:solidFill>
              </a:rPr>
              <a:t> </a:t>
            </a:r>
          </a:p>
          <a:p>
            <a:pPr marL="0" lvl="0" indent="0" algn="ctr">
              <a:buNone/>
            </a:pPr>
            <a:r>
              <a:rPr lang="th-TH" sz="1800" dirty="0">
                <a:solidFill>
                  <a:schemeClr val="bg1"/>
                </a:solidFill>
              </a:rPr>
              <a:t>ไม่เพียงพอสำหรับการ</a:t>
            </a:r>
            <a:r>
              <a:rPr lang="en-US" sz="1800" dirty="0">
                <a:solidFill>
                  <a:schemeClr val="bg1"/>
                </a:solidFill>
              </a:rPr>
              <a:t>Train </a:t>
            </a:r>
            <a:r>
              <a:rPr lang="th-TH" sz="1800" dirty="0">
                <a:solidFill>
                  <a:schemeClr val="bg1"/>
                </a:solidFill>
              </a:rPr>
              <a:t>ข้อมูลในโมเดล</a:t>
            </a:r>
            <a:r>
              <a:rPr lang="en-US" sz="1800" dirty="0">
                <a:solidFill>
                  <a:schemeClr val="bg1"/>
                </a:solidFill>
              </a:rPr>
              <a:t>Convolutional Neural Network </a:t>
            </a:r>
            <a:endParaRPr lang="th-TH" sz="1800" dirty="0">
              <a:solidFill>
                <a:schemeClr val="bg1"/>
              </a:solidFill>
            </a:endParaRPr>
          </a:p>
          <a:p>
            <a:pPr marL="0" lvl="0" indent="0" algn="ctr">
              <a:buNone/>
            </a:pPr>
            <a:r>
              <a:rPr lang="th-TH" sz="1800" dirty="0">
                <a:solidFill>
                  <a:schemeClr val="bg1"/>
                </a:solidFill>
              </a:rPr>
              <a:t>ลึกๆสำหรับการทำ </a:t>
            </a:r>
            <a:r>
              <a:rPr lang="en-US" sz="1800" dirty="0">
                <a:solidFill>
                  <a:schemeClr val="bg1"/>
                </a:solidFill>
              </a:rPr>
              <a:t>Face Recognition </a:t>
            </a:r>
            <a:endParaRPr sz="1800" dirty="0">
              <a:solidFill>
                <a:schemeClr val="bg1"/>
              </a:solidFill>
            </a:endParaRPr>
          </a:p>
        </p:txBody>
      </p:sp>
      <p:grpSp>
        <p:nvGrpSpPr>
          <p:cNvPr id="11" name="Google Shape;450;p38">
            <a:extLst>
              <a:ext uri="{FF2B5EF4-FFF2-40B4-BE49-F238E27FC236}">
                <a16:creationId xmlns:a16="http://schemas.microsoft.com/office/drawing/2014/main" id="{5C2EDB58-F0AA-42DF-BFFD-97F00B3C2701}"/>
              </a:ext>
            </a:extLst>
          </p:cNvPr>
          <p:cNvGrpSpPr/>
          <p:nvPr/>
        </p:nvGrpSpPr>
        <p:grpSpPr>
          <a:xfrm>
            <a:off x="4260865" y="212651"/>
            <a:ext cx="622270" cy="772633"/>
            <a:chOff x="6730350" y="2315900"/>
            <a:chExt cx="257700" cy="420100"/>
          </a:xfrm>
        </p:grpSpPr>
        <p:sp>
          <p:nvSpPr>
            <p:cNvPr id="12" name="Google Shape;451;p38">
              <a:extLst>
                <a:ext uri="{FF2B5EF4-FFF2-40B4-BE49-F238E27FC236}">
                  <a16:creationId xmlns:a16="http://schemas.microsoft.com/office/drawing/2014/main" id="{16C18E72-9B8C-4A1B-8161-977A15AEE038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3" name="Google Shape;452;p38">
              <a:extLst>
                <a:ext uri="{FF2B5EF4-FFF2-40B4-BE49-F238E27FC236}">
                  <a16:creationId xmlns:a16="http://schemas.microsoft.com/office/drawing/2014/main" id="{45D9E15D-8356-493B-A257-4108CA0CC7E8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" name="Google Shape;453;p38">
              <a:extLst>
                <a:ext uri="{FF2B5EF4-FFF2-40B4-BE49-F238E27FC236}">
                  <a16:creationId xmlns:a16="http://schemas.microsoft.com/office/drawing/2014/main" id="{35D2B298-6E2E-483D-9694-40A7090C35D6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5" name="Google Shape;454;p38">
              <a:extLst>
                <a:ext uri="{FF2B5EF4-FFF2-40B4-BE49-F238E27FC236}">
                  <a16:creationId xmlns:a16="http://schemas.microsoft.com/office/drawing/2014/main" id="{0BEB02E6-FA59-4106-AD91-92BCC31B6C32}"/>
                </a:ext>
              </a:extLst>
            </p:cNvPr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" name="Google Shape;455;p38">
              <a:extLst>
                <a:ext uri="{FF2B5EF4-FFF2-40B4-BE49-F238E27FC236}">
                  <a16:creationId xmlns:a16="http://schemas.microsoft.com/office/drawing/2014/main" id="{81E7F311-0789-4432-B892-CB39CAC30DB2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6188852"/>
      </p:ext>
    </p:extLst>
  </p:cSld>
  <p:clrMapOvr>
    <a:masterClrMapping/>
  </p:clrMapOvr>
</p:sld>
</file>

<file path=ppt/theme/theme1.xml><?xml version="1.0" encoding="utf-8"?>
<a:theme xmlns:a="http://schemas.openxmlformats.org/drawingml/2006/main" name="Perdit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</TotalTime>
  <Words>1302</Words>
  <Application>Microsoft Office PowerPoint</Application>
  <PresentationFormat>นำเสนอทางหน้าจอ (16:9)</PresentationFormat>
  <Paragraphs>150</Paragraphs>
  <Slides>34</Slides>
  <Notes>34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3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34</vt:i4>
      </vt:variant>
    </vt:vector>
  </HeadingPairs>
  <TitlesOfParts>
    <vt:vector size="38" baseType="lpstr">
      <vt:lpstr>Arial</vt:lpstr>
      <vt:lpstr>Montserrat</vt:lpstr>
      <vt:lpstr>Droid Serif</vt:lpstr>
      <vt:lpstr>Perdita template</vt:lpstr>
      <vt:lpstr>Line  Notify  with  Face Recognition  on Raspberry pi 3</vt:lpstr>
      <vt:lpstr>ผู้ จั ด ทำ </vt:lpstr>
      <vt:lpstr>About Project</vt:lpstr>
      <vt:lpstr>G I T H U B</vt:lpstr>
      <vt:lpstr>Hardware </vt:lpstr>
      <vt:lpstr>Hardware List</vt:lpstr>
      <vt:lpstr>Hardware Design</vt:lpstr>
      <vt:lpstr>Software </vt:lpstr>
      <vt:lpstr>ปัญหา</vt:lpstr>
      <vt:lpstr>MQTT</vt:lpstr>
      <vt:lpstr>งานนำเสนอ PowerPoint</vt:lpstr>
      <vt:lpstr>Overview</vt:lpstr>
      <vt:lpstr>MQTT</vt:lpstr>
      <vt:lpstr>Code Library </vt:lpstr>
      <vt:lpstr>Line Notify</vt:lpstr>
      <vt:lpstr>วิธีการใช้งาน Line Notify</vt:lpstr>
      <vt:lpstr>ตัวอย่างการใช้ Line Notify</vt:lpstr>
      <vt:lpstr>งานนำเสนอ PowerPoint</vt:lpstr>
      <vt:lpstr>การเตรียม Dataset</vt:lpstr>
      <vt:lpstr>การเตรียม Dataset</vt:lpstr>
      <vt:lpstr>การเตรียม Dataset</vt:lpstr>
      <vt:lpstr>U S I N G </vt:lpstr>
      <vt:lpstr>U S I N G</vt:lpstr>
      <vt:lpstr>U S I N G</vt:lpstr>
      <vt:lpstr>U S I N G</vt:lpstr>
      <vt:lpstr>U S I N G</vt:lpstr>
      <vt:lpstr>U S E R</vt:lpstr>
      <vt:lpstr>P R O B L E M</vt:lpstr>
      <vt:lpstr>P R O B L E M</vt:lpstr>
      <vt:lpstr>I N  F U T U R E</vt:lpstr>
      <vt:lpstr>I N   F U T U R E</vt:lpstr>
      <vt:lpstr>Summary</vt:lpstr>
      <vt:lpstr>End !!!</vt:lpstr>
      <vt:lpstr>About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 Notify  with  Face Recognition  on Raspberry pi 3</dc:title>
  <cp:lastModifiedBy>Nuttakrid Uppatumwipanon</cp:lastModifiedBy>
  <cp:revision>20</cp:revision>
  <dcterms:modified xsi:type="dcterms:W3CDTF">2018-12-15T12:53:52Z</dcterms:modified>
</cp:coreProperties>
</file>